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1"/>
  </p:notesMasterIdLst>
  <p:sldIdLst>
    <p:sldId id="504" r:id="rId2"/>
    <p:sldId id="519" r:id="rId3"/>
    <p:sldId id="521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20" r:id="rId19"/>
    <p:sldId id="522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Science of Biology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01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C211504-7450-40E9-AD3C-9DDC25457F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3704BF0-A8BF-45FE-8F99-96F931E0127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225E80-5650-4A98-B0D0-7CE525C889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74587"/>
            <a:ext cx="8382000" cy="3708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3952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F22752-A4F2-4502-8D43-69E97AEB5F5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C5CB5C5-E597-4651-8AA2-E7F7F520E4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79057"/>
            <a:ext cx="8382000" cy="2699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50515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FE22B2-622D-497C-98AF-9D7947684BF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EB45DE-0C7C-4D27-98B4-547D899B12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96433"/>
            <a:ext cx="5204563" cy="4865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674370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AC4760-1B26-40FC-866A-6E0B42FBCE4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35EC82-6E73-4E5D-B911-909B301FE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53683"/>
            <a:ext cx="7620000" cy="3550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795677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BE0828-AD16-4B02-8211-DD7722135F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0B0B22-0B49-43DF-9AF0-1AFF922A7E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20817"/>
            <a:ext cx="5725019" cy="5416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19685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F9DDF4-E483-4AA7-8176-EB7613BB60C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283AA7-FF1B-48B2-A02D-200635132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09498"/>
            <a:ext cx="5204563" cy="5439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961300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EBA0F56-127E-46DE-B14E-D835F94A409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005E05-17C8-4455-A235-608C2E1829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858477"/>
            <a:ext cx="4731421" cy="5141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94249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EBB31B-9292-4702-96F4-D037EAC8A8F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D306FC-00A9-40AB-94C2-02083F2C1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16587"/>
            <a:ext cx="5725019" cy="522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22784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EC9C3F-7AC2-40CE-81BA-2981F27F1AA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625BC2-97BB-43B5-82D0-0A645E7E51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195" y="1138993"/>
            <a:ext cx="3689611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267168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4A690C-BCC2-4EE0-BE7D-78984A268B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EDF104D-D918-40BF-9E45-C410AD001F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95773"/>
            <a:ext cx="7620000" cy="4266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32964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D1255E-F3CD-4A1B-83AF-964F845A61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F826F8-56A9-47BF-93A4-7FCC05A257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33783"/>
            <a:ext cx="3910265" cy="5990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11768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8B9CE8-181D-4DEE-B078-F67BD5EF024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E21E86-FB34-4EC0-A2CC-201649D890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257969"/>
            <a:ext cx="6927273" cy="4342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9520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144822-98E7-4134-844E-BE80C5CC197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0AC711E-3C1E-441B-B004-7CEB70340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36596"/>
            <a:ext cx="8382000" cy="4184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28231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61D451-9138-4D06-885E-044C1920BC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B0BDDF-9466-416E-8166-38E890B69A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326482"/>
            <a:ext cx="8382000" cy="4205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96565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BF4AEE-DC72-44D2-BB5C-E535241DA84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E41AC7-8168-4C82-B94D-CD62CAA8D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1517" y="854426"/>
            <a:ext cx="6297521" cy="5149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98048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2564E9-4403-4B9F-9BA0-3119E8A835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3C3F2C-2989-43AA-B706-42FCA31750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69808"/>
            <a:ext cx="5204563" cy="591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11316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F7E31A-6945-4E38-B7CD-959B666CC1B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D2318B-2239-4446-9BD3-09B76BAC23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06857"/>
            <a:ext cx="4731421" cy="564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57733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0B585F-E11C-4402-AC32-524326BBA12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3058DD-F9C4-4D78-A0B1-88F633693D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748" y="909992"/>
            <a:ext cx="3248505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21621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48</Words>
  <Application>Microsoft Office PowerPoint</Application>
  <PresentationFormat>On-screen Show (4:3)</PresentationFormat>
  <Paragraphs>22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2022-01-04T12:47:42Z</dcterms:modified>
</cp:coreProperties>
</file>