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23"/>
  </p:notesMasterIdLst>
  <p:sldIdLst>
    <p:sldId id="504" r:id="rId2"/>
    <p:sldId id="520" r:id="rId3"/>
    <p:sldId id="522" r:id="rId4"/>
    <p:sldId id="505" r:id="rId5"/>
    <p:sldId id="506" r:id="rId6"/>
    <p:sldId id="507" r:id="rId7"/>
    <p:sldId id="508" r:id="rId8"/>
    <p:sldId id="509" r:id="rId9"/>
    <p:sldId id="510" r:id="rId10"/>
    <p:sldId id="511" r:id="rId11"/>
    <p:sldId id="512" r:id="rId12"/>
    <p:sldId id="513" r:id="rId13"/>
    <p:sldId id="514" r:id="rId14"/>
    <p:sldId id="515" r:id="rId15"/>
    <p:sldId id="516" r:id="rId16"/>
    <p:sldId id="517" r:id="rId17"/>
    <p:sldId id="518" r:id="rId18"/>
    <p:sldId id="519" r:id="rId19"/>
    <p:sldId id="521" r:id="rId20"/>
    <p:sldId id="523" r:id="rId21"/>
    <p:sldId id="524" r:id="rId22"/>
  </p:sldIdLst>
  <p:sldSz cx="9144000" cy="6858000" type="screen4x3"/>
  <p:notesSz cx="6858000" cy="9144000"/>
  <p:custDataLst>
    <p:tags r:id="rId2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120" d="100"/>
          <a:sy n="120" d="100"/>
        </p:scale>
        <p:origin x="150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30035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Energy and Metabolism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06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7E4360A-6D2C-4688-B6D3-1AFFC293C5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46FD19D-2B4D-4579-999D-64C1158B75E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6.7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B3B799D-36FE-4BD3-93A9-335061C4C0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2325724"/>
            <a:ext cx="6927273" cy="2206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1617026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7C42EEC-1B04-40BF-9BF6-A81E68122D7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6.8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34D595A-AEA3-4979-9170-8AC6A4C90A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1087781"/>
            <a:ext cx="6927273" cy="4682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3137778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0F7E725-21FF-433A-B08F-BA6E533315C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6.9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A95980-11AC-458B-8FEE-6B78217240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695382"/>
            <a:ext cx="4731421" cy="5467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069028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4EB5BC0-F882-4CC9-9F7D-608E7B3C88D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6.10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3E436BE-B54F-4121-92FD-781C36EEE2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000125"/>
            <a:ext cx="8382000" cy="4857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068689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36170D-FD0F-4EED-A07A-AE0DAABFC4F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6.11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01B4E8A-D336-4FEA-8984-BCE3BB44E6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890591"/>
            <a:ext cx="5725019" cy="5076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592599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AAD1EE5-170F-49C3-B4A2-3B605CD1FC7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6.12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5C6AB96-61F3-4034-9945-DB7096F41C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235050"/>
            <a:ext cx="5204563" cy="4387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2959530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3A052B9-42B4-4883-926E-60AA2B440DE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6.13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1FE7DBD-4C06-4D4C-AF8E-DFDFCC376A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543498"/>
            <a:ext cx="6297521" cy="3771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208330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5663F41-71B6-4D7A-9B01-AAD36831A91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6.14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0E27618-D043-4F6D-BEF7-59A41B5A31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698552"/>
            <a:ext cx="4731421" cy="54608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144515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8C23FE8-AD73-4422-B591-7FBC2872BC6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6.15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18E907F-4DF3-46D3-A8A0-D28645A044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228736"/>
            <a:ext cx="7620000" cy="4400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145195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8FBECD5-43F7-44C3-994F-F4BC6E6A166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6.1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BE35FE5-B918-478B-8950-2AC71C2181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7633" y="1536432"/>
            <a:ext cx="2968734" cy="3785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013290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5D71C3B-6755-40DC-BA1F-E65DB353E16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85254CC-20C6-47A8-80D7-6575BCFDE7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334321"/>
            <a:ext cx="3910265" cy="61893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756900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F2A3D3-0E9F-4206-8361-737F3327EB3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6.2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2F1198A-6B86-4DC5-8DB5-A09AB8BAC0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899984"/>
            <a:ext cx="8382000" cy="505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979847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5CED21D-1FDF-4419-A85B-881217587B5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6.3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ED41007-CF4D-4199-B371-AF98D33C56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0678" y="2241062"/>
            <a:ext cx="3156381" cy="2375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443125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C179131-023D-409E-836A-439DA7CF108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6.1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6AD91F1-022C-4575-A02B-0457971855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656441"/>
            <a:ext cx="7620000" cy="5545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397767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5FA8DCA-52A3-4A33-8458-A31C3370A09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6.1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8F95376-12FF-4006-91B2-F18B0FE4FF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772733"/>
            <a:ext cx="8382000" cy="5312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165804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A4A305-F909-403F-93B2-E7FD72B581D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6.2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6D074ED-CE80-4EB6-8BA7-68AA5A9925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664738"/>
            <a:ext cx="6297521" cy="352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724965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8C3F56E-6905-4509-A9EF-CCCC2AECFBC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6.3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1822CBF-CA4B-43F9-811B-985D8AA24C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1990259"/>
            <a:ext cx="6927273" cy="2877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519640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4E6FCF4-C513-4D6A-894E-CF5B49B28A4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6.4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44F95EC-E7AB-4D66-A17D-F7C9DC584F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630083"/>
            <a:ext cx="4301292" cy="5597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038524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1AC311-A085-4FD4-AAE6-202753B84E9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6.5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E0C82F-C79F-4099-B67C-74DA29EC8F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986436"/>
            <a:ext cx="6927273" cy="4885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1803916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5CBE2C2-9E85-4771-BFE0-E5CFB7DD1BE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6.6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0BFCC27-F556-45CF-B4F9-ED2542F152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450387"/>
            <a:ext cx="3910265" cy="5957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646027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819</TotalTime>
  <Words>51</Words>
  <Application>Microsoft Office PowerPoint</Application>
  <PresentationFormat>On-screen Show (4:3)</PresentationFormat>
  <Paragraphs>24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Prasath</cp:lastModifiedBy>
  <cp:revision>206</cp:revision>
  <dcterms:created xsi:type="dcterms:W3CDTF">2002-11-07T15:12:30Z</dcterms:created>
  <dcterms:modified xsi:type="dcterms:W3CDTF">2022-01-04T12:48:26Z</dcterms:modified>
</cp:coreProperties>
</file>