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0"/>
  </p:notesMasterIdLst>
  <p:sldIdLst>
    <p:sldId id="504" r:id="rId2"/>
    <p:sldId id="527" r:id="rId3"/>
    <p:sldId id="529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8" r:id="rId27"/>
    <p:sldId id="530" r:id="rId28"/>
    <p:sldId id="531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92" d="100"/>
          <a:sy n="92" d="100"/>
        </p:scale>
        <p:origin x="148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xmlns="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xmlns="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xmlns="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xmlns="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xmlns="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14993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xmlns="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xmlns="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xmlns="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181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xmlns="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xmlns="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xmlns="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xmlns="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xmlns="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xmlns="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xmlns="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xmlns="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xmlns="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How Cells Harvest Energy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07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ED67AD6-6053-4443-B198-3ECF930D1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95004E2-5A0A-4756-A1DA-2A08C1446D6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A0B8A67-E5A0-49EF-B71A-C0443895B5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54909"/>
            <a:ext cx="4731421" cy="594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098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16636-5A9F-4550-834D-FC33F9BB854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128912B-4CE3-4CD0-9000-E8D5801DE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134172"/>
            <a:ext cx="6927273" cy="458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9585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865FB58-3E07-4AA8-A6A4-4D3063C7FAE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B89C89A-AFCF-468B-BCB2-2E8ACFA20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76801"/>
            <a:ext cx="3910265" cy="590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1803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7467C03-EFF1-40DB-972B-28300AFF609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C5E1980-C1FB-42A2-8ED7-5497D6697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26972"/>
            <a:ext cx="6927273" cy="52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88827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4466123-6FBC-4381-A806-E0DCB61F6B6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9702D95-083F-4BFE-8245-84D32F9B0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52232"/>
            <a:ext cx="4731421" cy="595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5999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BDB5CB2-3C33-4DEB-8E87-57E43C768DD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C4C6C1A-E90E-4542-A940-85D508546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04442"/>
            <a:ext cx="7620000" cy="524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75801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4F6FF24-4929-42F3-A86B-C69480AF31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C1D8D94-11F6-4170-B01E-A0F1F78D4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629684"/>
            <a:ext cx="6927273" cy="559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70922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B78D3AE-3409-4124-9003-25B1543CA5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888C44C-B159-4F36-A6B9-751D41354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2824"/>
            <a:ext cx="7620000" cy="579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7422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ED30526-AC6C-4E35-8CBA-8D3393246B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C2CC13F-7626-4018-A21E-E7260B8AF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15415"/>
            <a:ext cx="5204563" cy="522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05095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3F0111A-8611-40D5-81B2-1BBEE39BA6F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4500FB1-4CFD-4CC0-A22F-745A7B9E4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38586"/>
            <a:ext cx="7620000" cy="478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24510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3D55976-943B-4EBD-98ED-B549F495182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958B879-4D77-42A6-BEB1-B1DCE29C3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86103"/>
            <a:ext cx="3910265" cy="608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2929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D7182BB-874E-4B35-9E46-A30A5FCE8CC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D6C8802-C68E-4820-97DA-5981DCB70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50072"/>
            <a:ext cx="3554786" cy="575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50132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6B80E06-714F-45A7-99E1-954A23DE2F8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AB9F223-DAA0-4F80-A9EA-909F35227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98590"/>
            <a:ext cx="8382000" cy="426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8202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43D69BE-1FDB-4094-B220-2FAD40CEE0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9F27A68-308B-4B71-AB50-1E7AC5BDB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645448"/>
            <a:ext cx="3554786" cy="556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0448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33FBC85-A003-4276-A38F-9344BB609D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80BB49A-9C54-4087-A034-BAE878947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06025"/>
            <a:ext cx="6927273" cy="484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74022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71012B2-38A2-4A57-8F46-8489B5EDAF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C1C326D-F976-4F5D-AD9F-8481F00A9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212675"/>
            <a:ext cx="6927273" cy="44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84442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49232D9-022F-4BD7-B4B8-80EEDCFFCF3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7C0098D-6D9D-4EC0-8C8A-FDC050392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8" y="343097"/>
            <a:ext cx="2006585" cy="61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10676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3FF16B6-40FF-49FB-B4D1-99D37B43DC6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0461063-0068-4309-AC16-0D8E90540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543" y="1708484"/>
            <a:ext cx="2548914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84117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8A0E83E-89B9-49B9-9EC9-6A9C4A0AB41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A1BAD1C-6120-4DA9-A454-A75366C8C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64004"/>
            <a:ext cx="8382000" cy="452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6633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C757226-16A0-4F8B-BBC2-1DD46BAA65C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smtClean="0"/>
              <a:t>Page 152</a:t>
            </a:r>
            <a:endParaRPr lang="en-IN" sz="12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BB83D74-EF5A-4DFF-AF6A-DD36565E6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2329578"/>
            <a:ext cx="5204563" cy="219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943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5DDECF6-B3C8-4DAE-A1D6-B46ECA6E98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39ABC21-6292-4D77-9BB9-7E0B8DA99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69329"/>
            <a:ext cx="4731421" cy="551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569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3B79572-7F3B-4439-9825-845A30DD25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C9BDB6C-2031-4F40-9C26-007F1BF30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170298"/>
            <a:ext cx="6927273" cy="451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7516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3C5E963-362B-4CD5-AA45-CDA421FFB43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0D4200F-F750-41B9-9086-68011100E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62428"/>
            <a:ext cx="5204563" cy="493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81595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A7F9C9B-55EB-4974-AE61-4B130F8A851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689BD63-9D45-44A5-88BB-1DE97D7D5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45471"/>
            <a:ext cx="8382000" cy="476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47417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C922D9E-0C48-40DC-B714-4AC55C31C03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9B821D5-75AD-470E-AD96-284E9AD57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3323"/>
            <a:ext cx="8382000" cy="303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9076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2A48FDA-2B9B-4C3D-A9BA-76000E6C3A1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F19154D-502C-460D-A246-54ACD73B8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506122"/>
            <a:ext cx="6927273" cy="584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4081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E014789-A8D2-4DE6-AE99-3A2F416AAE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7.6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869F225-CC18-4F60-92B8-5410869EE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17" y="464647"/>
            <a:ext cx="2427967" cy="592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6883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66</Words>
  <Application>Microsoft Office PowerPoint</Application>
  <PresentationFormat>On-screen Show (4:3)</PresentationFormat>
  <Paragraphs>31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Symbol</vt:lpstr>
      <vt:lpstr>Tahoma</vt:lpstr>
      <vt:lpstr>Times New Roman</vt:lpstr>
      <vt:lpstr>ヒラギノ角ゴ Pro W3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Padma Priya</cp:lastModifiedBy>
  <cp:revision>207</cp:revision>
  <dcterms:created xsi:type="dcterms:W3CDTF">2002-11-07T15:12:30Z</dcterms:created>
  <dcterms:modified xsi:type="dcterms:W3CDTF">2022-02-03T14:01:58Z</dcterms:modified>
</cp:coreProperties>
</file>