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1"/>
  </p:notesMasterIdLst>
  <p:sldIdLst>
    <p:sldId id="504" r:id="rId2"/>
    <p:sldId id="529" r:id="rId3"/>
    <p:sldId id="531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30" r:id="rId29"/>
    <p:sldId id="532" r:id="rId30"/>
  </p:sldIdLst>
  <p:sldSz cx="9144000" cy="6858000" type="screen4x3"/>
  <p:notesSz cx="6858000" cy="9144000"/>
  <p:custDataLst>
    <p:tags r:id="rId3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Photosynthesis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08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888D9CC-239F-445F-98A0-6A13E7B22C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9276BB-FECD-41F8-86F7-8BE2C45D05A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09DC5C-8119-4656-95E9-5A6FA08441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94670"/>
            <a:ext cx="4731421" cy="5668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417442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5E8A7F-9BC4-4351-A128-5394AA4094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41C3A1-6260-434C-ADB7-3AED3D210F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02262"/>
            <a:ext cx="3910265" cy="5653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32071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B41333-BD55-49C6-850E-F8CE80E253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8459FB-620F-44A2-9A6F-E4426785E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04149"/>
            <a:ext cx="6297521" cy="38497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158919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E0897-365C-4217-B801-4312FD6575F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67015C-60B9-4507-B883-74B2EDF550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64280"/>
            <a:ext cx="5725019" cy="4129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28066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E6188B-5750-4C82-98CF-2CD92A9161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024137-4F12-4118-B75C-7A91A2C7C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84693"/>
            <a:ext cx="5204563" cy="5488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89994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0A4A18-288C-4412-B675-8B7A7EF489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CFD8D4-0AD9-4C1D-B413-1904430B44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99566"/>
            <a:ext cx="5725019" cy="50588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346120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64E06E-E9E2-4F5C-9BFC-7EA9EC4554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40E78E-93DB-4258-ADD1-451CC9275F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94505"/>
            <a:ext cx="5725019" cy="366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33504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54F5D2-D1A4-45C2-8169-377FECAE5C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09CD05B-649C-43EC-A3F6-04FAA4352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65072"/>
            <a:ext cx="7620000" cy="4727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88554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A8EF02-6B66-4ABC-AE70-39131444D9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5A4E5A-BCD5-4961-B4DA-108402F9F7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51501"/>
            <a:ext cx="8382000" cy="515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16837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8F8755-B6E6-459C-8E81-5D5B23CB7E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B2DE20-6962-4F47-94EC-FA9B81322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88738"/>
            <a:ext cx="8382000" cy="4280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788173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0BD041-E004-4B56-8999-58E2E9BD07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AA0A35-482C-46AB-BD0A-A8CC19521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79950"/>
            <a:ext cx="3910265" cy="589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456063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3AD1E8-D9AA-44B0-AA11-2C34C2C7F9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894FD7-C9DE-4701-B80E-C1243066AA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734862"/>
            <a:ext cx="5725019" cy="3388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34083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9E7A2E-00C9-49AB-BDD5-C8C3FE2A99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210A5F-E0B1-4AFC-B97A-A399C7EBB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557717"/>
            <a:ext cx="6297521" cy="5742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9308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FC57A2-1436-4902-879D-3949178BD0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10CC9B-5E22-48A8-8875-A7E85FA8C2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463501"/>
            <a:ext cx="6297521" cy="5930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9752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ED9462-FA73-4812-B489-FB6011721C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2EBDB7-21A2-4F2D-A728-F58EC2892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19253"/>
            <a:ext cx="5725019" cy="3619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42946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03C628-735E-4951-91DA-762E6EF897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EA11D4-72BF-4303-934B-B27FA5F2F3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32470"/>
            <a:ext cx="7620000" cy="3593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5063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ED3301-042E-484E-94C0-7F646BFFBE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81A49B-6265-43C0-B14D-68B3CB8392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84679"/>
            <a:ext cx="6297521" cy="5288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27572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EF277DD-408F-4653-9572-E8A3FC885B1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A1CE5C-EDFD-4142-ACFD-6E0DD3EA16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06079"/>
            <a:ext cx="4301292" cy="5645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8139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FFAB25-7439-42A5-AF99-4962A0F68BF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8372AF-5F13-4CBB-AE57-BFD1EC5A7F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34705"/>
            <a:ext cx="6297521" cy="4588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04195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FFFA74-5E9B-44C7-9C40-2EB98717C03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84F620-ABC1-4140-8C7D-B32C064C6C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7343" y="1536432"/>
            <a:ext cx="2329315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44909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05C60F-ED00-42A2-95C9-597249E210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E7DD99-7544-4EFC-875E-E1DD6BB40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25050"/>
            <a:ext cx="6927273" cy="520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239628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208299-4DB5-4033-A9B9-4E0FA422E9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F566CB-618A-4131-B5A4-470B9376C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655362"/>
            <a:ext cx="6297521" cy="5547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82999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147BF3-2EB2-4753-9986-6A1EE49130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7222F5-B55D-4304-BDC9-54C7C3BBE7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62431"/>
            <a:ext cx="3910265" cy="573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70015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996C77-3383-4B4B-A484-CBFC23DF88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826A26-9A32-4A6E-93D1-3174009E4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53808"/>
            <a:ext cx="3910265" cy="5550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0085807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2EC028-F269-4749-B718-70A704EAFCE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85AA0C-329B-4E7C-9303-E3939A9717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28284"/>
            <a:ext cx="5725019" cy="5401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80307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475DAF-C42D-4554-BDB5-24FBD94C89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3C0C3E-30C4-40E6-8C0F-6418DE729A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893524"/>
            <a:ext cx="7620000" cy="3070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6133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17E7E7-BEEB-4877-9569-EA55CA2D064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5D5A8A-EBEF-41F8-854F-1412FD5800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63201"/>
            <a:ext cx="6297521" cy="4331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14536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0C8E29-3C3A-4496-BDD6-A28BC9833B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370AF5-B5E2-4351-94B2-93550520A9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21365"/>
            <a:ext cx="4731421" cy="5815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470481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65</Words>
  <Application>Microsoft Office PowerPoint</Application>
  <PresentationFormat>On-screen Show (4:3)</PresentationFormat>
  <Paragraphs>32</Paragraphs>
  <Slides>29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2022-01-04T12:48:19Z</dcterms:modified>
</cp:coreProperties>
</file>