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1"/>
  </p:notesMasterIdLst>
  <p:sldIdLst>
    <p:sldId id="504" r:id="rId2"/>
    <p:sldId id="528" r:id="rId3"/>
    <p:sldId id="530" r:id="rId4"/>
    <p:sldId id="505" r:id="rId5"/>
    <p:sldId id="506" r:id="rId6"/>
    <p:sldId id="507" r:id="rId7"/>
    <p:sldId id="532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1" r:id="rId22"/>
    <p:sldId id="522" r:id="rId23"/>
    <p:sldId id="523" r:id="rId24"/>
    <p:sldId id="524" r:id="rId25"/>
    <p:sldId id="525" r:id="rId26"/>
    <p:sldId id="526" r:id="rId27"/>
    <p:sldId id="527" r:id="rId28"/>
    <p:sldId id="529" r:id="rId29"/>
    <p:sldId id="531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How Cells Divide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10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06F8FCB-9BE2-4DC3-AC15-C576198A46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1AA9B8-6D59-4AB4-A010-439E9C5493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95ACC-01D1-41EE-9DB6-7E227E399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65897"/>
            <a:ext cx="6927273" cy="5526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18931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D2D8AD-3994-43D4-B63F-4CFADA4DC4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5C190C-7FE8-4049-BF99-4D388D68A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84761"/>
            <a:ext cx="6927273" cy="588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078991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F65733-4B1F-42D8-945C-D68694CD9C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674BF6-E917-4AAB-A294-25FED78B28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691963"/>
            <a:ext cx="5725019" cy="547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550297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71939F-3B7C-440A-8F5E-B3AB852543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BABDA2-6D46-48CC-AA7F-7A52202FF8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59503"/>
            <a:ext cx="5725019" cy="513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95810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5FE4D4-36F9-4A32-AD4D-6EA984D6835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0E170F-D9D5-49C1-877C-13EFE007AC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85016"/>
            <a:ext cx="5204563" cy="528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04780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542080-71B6-4A5C-9D3F-A1C85171D9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75171-0F1F-46CC-B236-1B54D6CD1C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52068"/>
            <a:ext cx="8382000" cy="31538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517704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4E3071-C57A-435E-B07A-78BF0D41E88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E7A17F-C9D4-41D7-80F2-0833EC232A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28189"/>
            <a:ext cx="4731421" cy="5801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98225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1062C1-CDCB-4E00-AECB-D1470CE270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686CD-7887-483E-8AB7-DF4A1CA3B3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075" y="381000"/>
            <a:ext cx="2601850" cy="60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980261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C5BB30-4057-4B6B-8D17-4FFC97A612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29C3CA0-72C6-40DE-BB93-01A019030E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36635"/>
            <a:ext cx="5204563" cy="438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04495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1612E7-0CB6-4D73-9441-96CD1947C5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DD7234-D429-43D9-97D1-49700E52D1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32897"/>
            <a:ext cx="4731421" cy="4992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975435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9F6304-CA3C-48E6-9FE9-D47BB8AC2B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C96404-9A66-4388-B3F6-FFD525D3B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12193"/>
            <a:ext cx="3910265" cy="6233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38366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DC60F3-E9CD-4A4A-B4B3-A21262C315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ED0E04-D27C-472D-A2E4-06E5F28B9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379367"/>
            <a:ext cx="3554786" cy="609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9355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EAA41D-6AE6-45D7-8A6B-6BBE856B52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F752B9-552F-4CE8-B555-3DC1F6E25D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14239"/>
            <a:ext cx="5725019" cy="362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330582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DBDD3B-A14B-4315-99A5-7A1A766EFC7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9257B-C233-458E-B56B-5EF77E9B66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309266"/>
            <a:ext cx="4731421" cy="4239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08975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853AD3-9B96-4A5B-BB58-CE487FC9BCB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9271B0-5CA9-4350-95FF-206343D27D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2086940"/>
            <a:ext cx="4731421" cy="2684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00496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5AC570-4EDF-4B8C-8BAA-84DC8FA711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254925-2F56-45FC-818A-B6EF404EE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879356"/>
            <a:ext cx="4301292" cy="5099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61883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C5BBB0-7A94-4288-9084-864B19DD26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2DB7F8-0176-45D5-AFB8-D580DDF5A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604508"/>
            <a:ext cx="6927273" cy="5648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284464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605375-F7F5-42DD-9A31-7CCB0E209E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2BF213-0DBB-476A-9B8F-B0D9EA715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298800"/>
            <a:ext cx="4731421" cy="426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316854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653D94-BC68-4269-A399-A4CBA90741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EA51C3-1F00-41B9-BDDD-A56AAF30D4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82118"/>
            <a:ext cx="5725019" cy="4293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629375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BE2BA8-4791-4CDB-A03C-F30BC0C5DF1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920CE4-36B3-4A55-B84F-890271D7C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355" y="1864894"/>
            <a:ext cx="2889290" cy="31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800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6973C7-75DB-4173-8A8B-AD982F7B72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05BD7E-D760-4D79-BA29-4D07E923D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26191"/>
            <a:ext cx="8382000" cy="4605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075526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F3436C-1894-48EA-8AA0-5680E4650F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AC5D6B-FBC2-40BB-A89F-6FA24B9CFB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79907"/>
            <a:ext cx="5204563" cy="5098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20519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40492A-5E78-466D-B28F-7BD3F1F9880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8179DF-C38C-4436-99AC-461BFB9B12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8017" y="408405"/>
            <a:ext cx="2427967" cy="6041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20150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25872EB-35BE-4A6E-81DA-6CFF3F34D24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BC2774E-F9F0-4EAD-981D-F2C851C8C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739793"/>
            <a:ext cx="6927273" cy="3378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045602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778582-5B8B-4EAC-A44C-BB93FA2A361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DC06E2-1602-481D-A950-33D142EE02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71234"/>
            <a:ext cx="8382000" cy="4715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96155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193023-FFF8-47B0-8C40-E083C59B86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10.1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DE7E817-75D3-455B-A92F-50E0CC87E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560" y="313174"/>
            <a:ext cx="3746880" cy="623165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F55B68-0527-4299-B3C2-66D55DA08CF6}"/>
              </a:ext>
            </a:extLst>
          </p:cNvPr>
          <p:cNvSpPr/>
          <p:nvPr/>
        </p:nvSpPr>
        <p:spPr>
          <a:xfrm>
            <a:off x="4206240" y="1131511"/>
            <a:ext cx="20802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Total Number of Chromosomes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7E01D6-1B5C-4CAB-95C3-CF92E7209115}"/>
              </a:ext>
            </a:extLst>
          </p:cNvPr>
          <p:cNvSpPr/>
          <p:nvPr/>
        </p:nvSpPr>
        <p:spPr>
          <a:xfrm>
            <a:off x="2712344" y="1771293"/>
            <a:ext cx="147903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Saccharomyces </a:t>
            </a:r>
            <a:r>
              <a:rPr lang="en-IN" sz="900" dirty="0">
                <a:solidFill>
                  <a:srgbClr val="000000"/>
                </a:solidFill>
              </a:rPr>
              <a:t>(a yeast)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A5B6AA5-A02B-49E6-918D-43FD4EA31CB9}"/>
              </a:ext>
            </a:extLst>
          </p:cNvPr>
          <p:cNvSpPr/>
          <p:nvPr/>
        </p:nvSpPr>
        <p:spPr>
          <a:xfrm>
            <a:off x="4219115" y="2592914"/>
            <a:ext cx="203927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diploid females 32, haploid males 16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7A141B5-13B3-44CD-A421-39EB935A8E0C}"/>
              </a:ext>
            </a:extLst>
          </p:cNvPr>
          <p:cNvSpPr/>
          <p:nvPr/>
        </p:nvSpPr>
        <p:spPr>
          <a:xfrm>
            <a:off x="2918683" y="758131"/>
            <a:ext cx="102063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10.1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299316-ED91-4573-AF43-4D8F248A0DF1}"/>
              </a:ext>
            </a:extLst>
          </p:cNvPr>
          <p:cNvSpPr/>
          <p:nvPr/>
        </p:nvSpPr>
        <p:spPr>
          <a:xfrm>
            <a:off x="4130040" y="665947"/>
            <a:ext cx="18516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Chromosome Number</a:t>
            </a:r>
          </a:p>
          <a:p>
            <a:r>
              <a:rPr lang="en-IN" sz="1200" b="1" dirty="0">
                <a:solidFill>
                  <a:srgbClr val="000000"/>
                </a:solidFill>
              </a:rPr>
              <a:t>in Selected Eukaryotes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268F13D-813D-48A9-87E9-9EA2BA27B6BC}"/>
              </a:ext>
            </a:extLst>
          </p:cNvPr>
          <p:cNvSpPr/>
          <p:nvPr/>
        </p:nvSpPr>
        <p:spPr>
          <a:xfrm>
            <a:off x="2718426" y="1131511"/>
            <a:ext cx="56770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Group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9EF2E9-75A1-4EBA-AF79-8978A979DAD2}"/>
              </a:ext>
            </a:extLst>
          </p:cNvPr>
          <p:cNvSpPr/>
          <p:nvPr/>
        </p:nvSpPr>
        <p:spPr>
          <a:xfrm>
            <a:off x="4170467" y="1344573"/>
            <a:ext cx="68876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FU N G I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D3283B1-913B-4A63-8E5C-55ACB4A16D35}"/>
              </a:ext>
            </a:extLst>
          </p:cNvPr>
          <p:cNvSpPr/>
          <p:nvPr/>
        </p:nvSpPr>
        <p:spPr>
          <a:xfrm>
            <a:off x="4970457" y="4461153"/>
            <a:ext cx="43751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1262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C775E3B-1273-476E-9E75-87FB6847E013}"/>
              </a:ext>
            </a:extLst>
          </p:cNvPr>
          <p:cNvSpPr/>
          <p:nvPr/>
        </p:nvSpPr>
        <p:spPr>
          <a:xfrm>
            <a:off x="5008409" y="4247793"/>
            <a:ext cx="376855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216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7B0924-4E10-4C99-98AA-9ECE16782B4C}"/>
              </a:ext>
            </a:extLst>
          </p:cNvPr>
          <p:cNvSpPr/>
          <p:nvPr/>
        </p:nvSpPr>
        <p:spPr>
          <a:xfrm>
            <a:off x="5033099" y="404205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80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9442C98-A504-45CA-A1CE-3FA455F00CD2}"/>
              </a:ext>
            </a:extLst>
          </p:cNvPr>
          <p:cNvSpPr/>
          <p:nvPr/>
        </p:nvSpPr>
        <p:spPr>
          <a:xfrm>
            <a:off x="5033099" y="383631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42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1A05F09-213C-400F-BA30-BEF1EA57E349}"/>
              </a:ext>
            </a:extLst>
          </p:cNvPr>
          <p:cNvSpPr/>
          <p:nvPr/>
        </p:nvSpPr>
        <p:spPr>
          <a:xfrm>
            <a:off x="5033099" y="363057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8F2250E-ED86-4D01-989B-83275C802BD9}"/>
              </a:ext>
            </a:extLst>
          </p:cNvPr>
          <p:cNvSpPr/>
          <p:nvPr/>
        </p:nvSpPr>
        <p:spPr>
          <a:xfrm>
            <a:off x="5033099" y="342483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14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0ED0B34-1220-4553-969B-00551DF1B4CF}"/>
              </a:ext>
            </a:extLst>
          </p:cNvPr>
          <p:cNvSpPr/>
          <p:nvPr/>
        </p:nvSpPr>
        <p:spPr>
          <a:xfrm>
            <a:off x="5073350" y="3219093"/>
            <a:ext cx="2314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2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DA9E85D-782B-4583-A878-CB0EB21A685F}"/>
              </a:ext>
            </a:extLst>
          </p:cNvPr>
          <p:cNvSpPr/>
          <p:nvPr/>
        </p:nvSpPr>
        <p:spPr>
          <a:xfrm>
            <a:off x="5075501" y="1565553"/>
            <a:ext cx="2314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4D520C8-6B7C-401F-841E-581067717B05}"/>
              </a:ext>
            </a:extLst>
          </p:cNvPr>
          <p:cNvSpPr/>
          <p:nvPr/>
        </p:nvSpPr>
        <p:spPr>
          <a:xfrm>
            <a:off x="5033099" y="177129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16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EB0164E-2561-43C5-98AA-B8BD120E6365}"/>
              </a:ext>
            </a:extLst>
          </p:cNvPr>
          <p:cNvSpPr/>
          <p:nvPr/>
        </p:nvSpPr>
        <p:spPr>
          <a:xfrm>
            <a:off x="2712720" y="1565553"/>
            <a:ext cx="1264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Neurospora </a:t>
            </a:r>
            <a:r>
              <a:rPr lang="en-IN" sz="900" dirty="0">
                <a:solidFill>
                  <a:srgbClr val="000000"/>
                </a:solidFill>
              </a:rPr>
              <a:t>(haploid)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8ABF7A3-61DD-4D52-AF23-6A1AAA964105}"/>
              </a:ext>
            </a:extLst>
          </p:cNvPr>
          <p:cNvSpPr/>
          <p:nvPr/>
        </p:nvSpPr>
        <p:spPr>
          <a:xfrm>
            <a:off x="4082821" y="1969413"/>
            <a:ext cx="942173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I N S E C T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4D994D-A056-471E-8E05-DA3D51847578}"/>
              </a:ext>
            </a:extLst>
          </p:cNvPr>
          <p:cNvSpPr/>
          <p:nvPr/>
        </p:nvSpPr>
        <p:spPr>
          <a:xfrm>
            <a:off x="2709061" y="2182773"/>
            <a:ext cx="64739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Mosquito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6F658B6F-68A6-45F4-939A-D90FAB6B7FBB}"/>
              </a:ext>
            </a:extLst>
          </p:cNvPr>
          <p:cNvSpPr/>
          <p:nvPr/>
        </p:nvSpPr>
        <p:spPr>
          <a:xfrm>
            <a:off x="5075501" y="2182773"/>
            <a:ext cx="2314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6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F3D79A-C1EE-49C0-B5A7-EBEAED7809AF}"/>
              </a:ext>
            </a:extLst>
          </p:cNvPr>
          <p:cNvSpPr/>
          <p:nvPr/>
        </p:nvSpPr>
        <p:spPr>
          <a:xfrm>
            <a:off x="2716193" y="2388513"/>
            <a:ext cx="73219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Drosophila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88D8236-35E5-486E-9D1D-7E5AFAECACEF}"/>
              </a:ext>
            </a:extLst>
          </p:cNvPr>
          <p:cNvSpPr/>
          <p:nvPr/>
        </p:nvSpPr>
        <p:spPr>
          <a:xfrm>
            <a:off x="5075501" y="2388513"/>
            <a:ext cx="2314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8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D43E8E1-BCFC-4692-8970-6207DC6B2515}"/>
              </a:ext>
            </a:extLst>
          </p:cNvPr>
          <p:cNvSpPr/>
          <p:nvPr/>
        </p:nvSpPr>
        <p:spPr>
          <a:xfrm>
            <a:off x="2711765" y="2594253"/>
            <a:ext cx="70362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Honeybee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EA3D439C-4A79-42E5-999E-76B5964B5A51}"/>
              </a:ext>
            </a:extLst>
          </p:cNvPr>
          <p:cNvSpPr/>
          <p:nvPr/>
        </p:nvSpPr>
        <p:spPr>
          <a:xfrm>
            <a:off x="2716780" y="2799993"/>
            <a:ext cx="64978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Silkworm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90C301B-21F2-4474-91CC-5CC093E28E1A}"/>
              </a:ext>
            </a:extLst>
          </p:cNvPr>
          <p:cNvSpPr/>
          <p:nvPr/>
        </p:nvSpPr>
        <p:spPr>
          <a:xfrm>
            <a:off x="5033099" y="279999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56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A9875B0-8B7D-4450-A67F-05105B2B16E8}"/>
              </a:ext>
            </a:extLst>
          </p:cNvPr>
          <p:cNvSpPr/>
          <p:nvPr/>
        </p:nvSpPr>
        <p:spPr>
          <a:xfrm>
            <a:off x="4179618" y="3005733"/>
            <a:ext cx="86858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P L A N T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91E40DB-1D34-478F-A9DE-67B97DA34011}"/>
              </a:ext>
            </a:extLst>
          </p:cNvPr>
          <p:cNvSpPr/>
          <p:nvPr/>
        </p:nvSpPr>
        <p:spPr>
          <a:xfrm>
            <a:off x="2712720" y="3219093"/>
            <a:ext cx="12496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i="1" dirty="0">
                <a:solidFill>
                  <a:srgbClr val="000000"/>
                </a:solidFill>
              </a:rPr>
              <a:t>Haplopappus gracilis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EFDAD01-990A-4013-AF92-04958092323C}"/>
              </a:ext>
            </a:extLst>
          </p:cNvPr>
          <p:cNvSpPr/>
          <p:nvPr/>
        </p:nvSpPr>
        <p:spPr>
          <a:xfrm>
            <a:off x="2712720" y="3424833"/>
            <a:ext cx="79321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Garden pea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F406F9-6B71-45F1-9D2C-5878040B62AE}"/>
              </a:ext>
            </a:extLst>
          </p:cNvPr>
          <p:cNvSpPr/>
          <p:nvPr/>
        </p:nvSpPr>
        <p:spPr>
          <a:xfrm>
            <a:off x="2712493" y="3630573"/>
            <a:ext cx="4326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Corn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EEE765D2-947D-4E75-AD56-610C1B732500}"/>
              </a:ext>
            </a:extLst>
          </p:cNvPr>
          <p:cNvSpPr/>
          <p:nvPr/>
        </p:nvSpPr>
        <p:spPr>
          <a:xfrm>
            <a:off x="2714242" y="3836313"/>
            <a:ext cx="82561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Bread wheat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012F3134-2B0F-4C6A-8F2B-3F275C2C093F}"/>
              </a:ext>
            </a:extLst>
          </p:cNvPr>
          <p:cNvSpPr/>
          <p:nvPr/>
        </p:nvSpPr>
        <p:spPr>
          <a:xfrm>
            <a:off x="2712518" y="4042053"/>
            <a:ext cx="7381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Sugarcane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788CF77-B149-4496-B678-8428618D3B35}"/>
              </a:ext>
            </a:extLst>
          </p:cNvPr>
          <p:cNvSpPr/>
          <p:nvPr/>
        </p:nvSpPr>
        <p:spPr>
          <a:xfrm>
            <a:off x="2711478" y="4247793"/>
            <a:ext cx="63464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Horsetail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30F54945-2436-4932-91DC-99D99C4043D4}"/>
              </a:ext>
            </a:extLst>
          </p:cNvPr>
          <p:cNvSpPr/>
          <p:nvPr/>
        </p:nvSpPr>
        <p:spPr>
          <a:xfrm>
            <a:off x="2723040" y="4461153"/>
            <a:ext cx="118405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Adder’s tongue fern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DD2064C-C40B-4168-A564-3B182B359191}"/>
              </a:ext>
            </a:extLst>
          </p:cNvPr>
          <p:cNvSpPr/>
          <p:nvPr/>
        </p:nvSpPr>
        <p:spPr>
          <a:xfrm>
            <a:off x="3749040" y="4658231"/>
            <a:ext cx="145194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t-BR" sz="1000" b="1" dirty="0">
                <a:solidFill>
                  <a:srgbClr val="000000"/>
                </a:solidFill>
              </a:rPr>
              <a:t>V E R T E B R AT E S</a:t>
            </a:r>
            <a:endParaRPr lang="pt-BR" sz="1000" dirty="0">
              <a:solidFill>
                <a:srgbClr val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FD271ACC-9A59-489B-812F-7A7762DEFBA1}"/>
              </a:ext>
            </a:extLst>
          </p:cNvPr>
          <p:cNvSpPr/>
          <p:nvPr/>
        </p:nvSpPr>
        <p:spPr>
          <a:xfrm>
            <a:off x="2718828" y="4872633"/>
            <a:ext cx="6761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Opossum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35D27B1-7BD6-4A36-A048-97893318F88F}"/>
              </a:ext>
            </a:extLst>
          </p:cNvPr>
          <p:cNvSpPr/>
          <p:nvPr/>
        </p:nvSpPr>
        <p:spPr>
          <a:xfrm>
            <a:off x="5033099" y="487263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22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0EE8AFC6-02C7-47C9-8C9C-AA21D844FABC}"/>
              </a:ext>
            </a:extLst>
          </p:cNvPr>
          <p:cNvSpPr/>
          <p:nvPr/>
        </p:nvSpPr>
        <p:spPr>
          <a:xfrm>
            <a:off x="5033099" y="507837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26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2907096-D6E4-4222-B90E-97AFEEAD1B72}"/>
              </a:ext>
            </a:extLst>
          </p:cNvPr>
          <p:cNvSpPr/>
          <p:nvPr/>
        </p:nvSpPr>
        <p:spPr>
          <a:xfrm>
            <a:off x="5033099" y="529173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40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F9B53F1-A0A3-4D61-9D00-DF9EAA1F0474}"/>
              </a:ext>
            </a:extLst>
          </p:cNvPr>
          <p:cNvSpPr/>
          <p:nvPr/>
        </p:nvSpPr>
        <p:spPr>
          <a:xfrm>
            <a:off x="5033099" y="549747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46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D79D1C1A-0DB0-4710-AA38-A6A419855BBA}"/>
              </a:ext>
            </a:extLst>
          </p:cNvPr>
          <p:cNvSpPr/>
          <p:nvPr/>
        </p:nvSpPr>
        <p:spPr>
          <a:xfrm>
            <a:off x="5033099" y="569559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48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C1D149C-C8AA-4172-B559-4C1B21EED1C9}"/>
              </a:ext>
            </a:extLst>
          </p:cNvPr>
          <p:cNvSpPr/>
          <p:nvPr/>
        </p:nvSpPr>
        <p:spPr>
          <a:xfrm>
            <a:off x="5033099" y="590895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64</a:t>
            </a:r>
            <a:endParaRPr lang="en-IN" sz="900" dirty="0">
              <a:solidFill>
                <a:srgbClr val="00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E154AF7A-E848-41FB-961A-BCADA57D43D7}"/>
              </a:ext>
            </a:extLst>
          </p:cNvPr>
          <p:cNvSpPr/>
          <p:nvPr/>
        </p:nvSpPr>
        <p:spPr>
          <a:xfrm>
            <a:off x="5033099" y="611469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78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747CBA6-1350-481F-A25E-30B36BF63324}"/>
              </a:ext>
            </a:extLst>
          </p:cNvPr>
          <p:cNvSpPr/>
          <p:nvPr/>
        </p:nvSpPr>
        <p:spPr>
          <a:xfrm>
            <a:off x="5033099" y="6320433"/>
            <a:ext cx="31193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78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25D1A6D-5A6B-4CBE-AF60-9A27A1DCCC0C}"/>
              </a:ext>
            </a:extLst>
          </p:cNvPr>
          <p:cNvSpPr/>
          <p:nvPr/>
        </p:nvSpPr>
        <p:spPr>
          <a:xfrm>
            <a:off x="2714189" y="5078373"/>
            <a:ext cx="42067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Frog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9798F99B-190E-48F6-A939-35A016B6ABFF}"/>
              </a:ext>
            </a:extLst>
          </p:cNvPr>
          <p:cNvSpPr/>
          <p:nvPr/>
        </p:nvSpPr>
        <p:spPr>
          <a:xfrm>
            <a:off x="2713089" y="5291733"/>
            <a:ext cx="52733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Mouse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ED73114E-0271-4B3A-89A7-FF0CAA5F8F04}"/>
              </a:ext>
            </a:extLst>
          </p:cNvPr>
          <p:cNvSpPr/>
          <p:nvPr/>
        </p:nvSpPr>
        <p:spPr>
          <a:xfrm>
            <a:off x="2710693" y="5497473"/>
            <a:ext cx="55652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Human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F187F49-DE9B-431F-A095-D0B8AE22D0BD}"/>
              </a:ext>
            </a:extLst>
          </p:cNvPr>
          <p:cNvSpPr/>
          <p:nvPr/>
        </p:nvSpPr>
        <p:spPr>
          <a:xfrm>
            <a:off x="2718558" y="5695593"/>
            <a:ext cx="82642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Chimpanzee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0E44584-D245-4EA5-AEE8-705D93BDD7D4}"/>
              </a:ext>
            </a:extLst>
          </p:cNvPr>
          <p:cNvSpPr/>
          <p:nvPr/>
        </p:nvSpPr>
        <p:spPr>
          <a:xfrm>
            <a:off x="2715160" y="5908953"/>
            <a:ext cx="48813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Horse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91353AC-4F75-453E-B16D-159FA7DDA066}"/>
              </a:ext>
            </a:extLst>
          </p:cNvPr>
          <p:cNvSpPr/>
          <p:nvPr/>
        </p:nvSpPr>
        <p:spPr>
          <a:xfrm>
            <a:off x="2714628" y="6114693"/>
            <a:ext cx="59786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Chicken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C97BC624-3DFF-4CD5-B449-1759420B83FF}"/>
              </a:ext>
            </a:extLst>
          </p:cNvPr>
          <p:cNvSpPr/>
          <p:nvPr/>
        </p:nvSpPr>
        <p:spPr>
          <a:xfrm>
            <a:off x="2709671" y="6320433"/>
            <a:ext cx="39629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Dog</a:t>
            </a:r>
          </a:p>
        </p:txBody>
      </p:sp>
    </p:spTree>
    <p:extLst>
      <p:ext uri="{BB962C8B-B14F-4D97-AF65-F5344CB8AC3E}">
        <p14:creationId xmlns:p14="http://schemas.microsoft.com/office/powerpoint/2010/main" val="250405846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087EC8-CABA-49A2-A8C6-ABFD8BD4AC9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8EC3CA7-7B3A-4A52-8E7F-EEFC33E879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43182"/>
            <a:ext cx="5204563" cy="4571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7172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276B48-7B54-4577-8A55-307AC02DA3F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10.5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69CD68-B095-448B-83BB-14951C2187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36816"/>
            <a:ext cx="5204563" cy="5784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64905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166</Words>
  <Application>Microsoft Office PowerPoint</Application>
  <PresentationFormat>On-screen Show (4:3)</PresentationFormat>
  <Paragraphs>83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2022-01-18T09:25:22Z</dcterms:modified>
</cp:coreProperties>
</file>