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17"/>
  </p:notesMasterIdLst>
  <p:sldIdLst>
    <p:sldId id="504" r:id="rId2"/>
    <p:sldId id="515" r:id="rId3"/>
    <p:sldId id="517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6" r:id="rId15"/>
    <p:sldId id="518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Sexual Reproduction and Meiosis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11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9BE928-1659-4730-8722-A4C7A7FB9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AE39A2-3F13-4D55-A3F1-B072EF3E665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11.7-p1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62766F-CF5C-41E0-B2C1-E23C24ACB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371548"/>
            <a:ext cx="5204563" cy="611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2069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8176A3-D88C-4A7F-8735-4197DD4C72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11.7-p2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02E81-4E9E-4AE3-9130-B05B57AC4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67478"/>
            <a:ext cx="5204563" cy="592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6058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171028-3CCB-49C0-BB5E-D5054E451B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E3D5AC-6871-41C1-8820-835A1F689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08314"/>
            <a:ext cx="8382000" cy="264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122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385D5D-A013-46B2-9016-7B32B30D54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B06C14-1BD8-4FDB-A757-39BF33C37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5286"/>
            <a:ext cx="8382000" cy="41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38452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71B811-1AEE-49B0-99DB-4A2143D1956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826B34-9113-4910-B305-0E81885FE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1720150"/>
            <a:ext cx="3554786" cy="34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8214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024939-ADE5-47F8-9199-F1B816D80D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07EBE9-E769-4763-906B-184F5349D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66676"/>
            <a:ext cx="8382000" cy="512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6521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7B6BC4-7FC2-4B3D-AC31-068C624283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CB725C-952D-4352-BC2C-4ECC2020A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05691"/>
            <a:ext cx="6927273" cy="5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7647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5B656D-8B8C-4974-83A2-B9AA573F20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FE89BF-0F45-4061-8572-A8BA4927F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09731"/>
            <a:ext cx="5725019" cy="443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2068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EA1F63-F9D3-4DD4-AD09-783BE5F423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0CF93D-7FCC-43BB-AC19-869A38E7C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13525"/>
            <a:ext cx="6297521" cy="323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9914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E4ED9E-D588-4CF4-9238-68260945DC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ABE2F9-C9D3-40EC-8475-245E51EEE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28087"/>
            <a:ext cx="4301292" cy="580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10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7DB363-7980-44B6-BE96-2294ACF1586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3E2BB-D33A-4927-8EED-0AE1D237E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72004"/>
            <a:ext cx="5725019" cy="531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8434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75AA15-4C21-4BD6-90BC-E80C497DD8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A8724B-54B7-47D7-ACE8-C6E514CDE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75029"/>
            <a:ext cx="6297521" cy="310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87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B47D93-CD8D-4DCE-A2D4-4B6E8B57BE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F77E82-652D-444C-A8E4-C9201ED92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36914"/>
            <a:ext cx="6297521" cy="418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13473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426987-82E4-4074-BC5F-D523AE2710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11.6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15CFA6-84ED-49A0-AE96-4BAC67B94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11225"/>
            <a:ext cx="7620000" cy="423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6620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40</Words>
  <Application>Microsoft Office PowerPoint</Application>
  <PresentationFormat>On-screen Show (4:3)</PresentationFormat>
  <Paragraphs>18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2022-01-04T12:49:27Z</dcterms:modified>
</cp:coreProperties>
</file>