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9"/>
  </p:notesMasterIdLst>
  <p:sldIdLst>
    <p:sldId id="504" r:id="rId2"/>
    <p:sldId id="527" r:id="rId3"/>
    <p:sldId id="528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30" r:id="rId27"/>
    <p:sldId id="529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Control of Gene Expression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713FE5-0272-4861-B3F7-41545092F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459A65-D904-46DB-9439-EED61B3162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05BF4E-6FAB-45CA-AA3E-0F9C9AAA0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359335"/>
            <a:ext cx="5725019" cy="613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128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479E8B-F1C2-4E3D-833B-B4351B5D05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36B97C-6E32-483D-AAFC-B39441C2B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29353"/>
            <a:ext cx="6927273" cy="499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31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C4573F-5A42-4125-95C8-C1240F4A30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EC3ED5-530F-4963-973D-58620C82D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487425"/>
            <a:ext cx="2427967" cy="58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4036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CE21CD-2DF3-4D78-85E0-8B641D0A5E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749C8A-B320-45E5-BDDF-1BABCF14F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33780"/>
            <a:ext cx="5204563" cy="539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4291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9EC39C-AC76-4574-BE6E-7CCA5E1705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951134-02BE-4C41-AE02-4043FEABE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17271"/>
            <a:ext cx="7620000" cy="502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315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B2CB5F-49B4-4B2A-882E-BDE15BD02F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2B954-6CBA-4EFE-BD44-D342E184D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096730"/>
            <a:ext cx="5725019" cy="266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0002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4947D2-F507-4836-A948-CFF1D2376B0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E4DAA-E4E0-48BA-ABAE-13B044CF2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16616"/>
            <a:ext cx="5204563" cy="502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0592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13612-E715-4209-B419-CE395066DB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4E12A3-9397-4A35-8167-87C02DE93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04461"/>
            <a:ext cx="4731421" cy="584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2146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4AB294-1093-43AE-94A4-C4C08DF8FC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75DE-C2C9-478B-BCF9-365D392A0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40996"/>
            <a:ext cx="2937840" cy="597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1441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B52218-8CBB-4BC1-B614-D27322355BF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7096E6-EE37-4F89-8456-0A9F68CEB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45441"/>
            <a:ext cx="3231624" cy="576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10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4F2D7E-19C7-4968-9971-1113555C6B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6ECA59-956C-4AA0-9F47-6C548D430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11592"/>
            <a:ext cx="3910265" cy="623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2895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D930D3-6E11-4B81-9B94-9F5B48F7BF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6C2FFF-4C86-49C7-AFA2-465487DD5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33568"/>
            <a:ext cx="5204563" cy="599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8164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AC2B6A-DA97-471B-819D-7138090A7D9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756F15-1899-4E84-98FB-9FA493F2D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0956"/>
            <a:ext cx="8382000" cy="285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2547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B8D960-0077-4110-85C6-289081011D7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0A8DF8-6446-44C1-AC99-5E34FDDAD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12481"/>
            <a:ext cx="5204563" cy="58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89491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B098A6-751A-4341-9E65-32340CE0A1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626062-6769-4BE1-A763-DB6EBA629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70636"/>
            <a:ext cx="6927273" cy="451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031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56B9FD-8C8C-4348-95C5-7B49F95A53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9AAD05-39DE-4841-B1ED-4C982C747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52574"/>
            <a:ext cx="4731421" cy="495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2319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3E56FA-A4BF-4C3B-8359-C7CEC84BCC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D87D4-04EF-4702-8400-1BA08602B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57795"/>
            <a:ext cx="6297521" cy="554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0961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86970D-E918-4B45-A955-00E9F383F5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AF50C-BD52-4979-BAF4-025E2C2E4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743" y="1536432"/>
            <a:ext cx="2946514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4892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9A118D-9DDA-490F-A881-28A20DEFDB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DDA133-16AD-4CF1-AFF2-A86C9E97D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92942"/>
            <a:ext cx="7620000" cy="467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4683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4647A7-0DFB-4462-B0D7-909C958A01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99438E-664A-49FE-930E-9D49345AA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88403"/>
            <a:ext cx="5725019" cy="428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562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DEFC2B-FF19-4E2D-8515-52689612AE8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2FB550-FCE0-40DF-9B29-F0C53D3A6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03093"/>
            <a:ext cx="2937840" cy="58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8507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A14AC3-7A40-44E4-982D-25DBF658E91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5B6B1-6493-4CCE-B544-E6F574E2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80688"/>
            <a:ext cx="8382000" cy="42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8296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9BF2FA-1FEF-461F-AF7C-A34FC0DFBA8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8D06CC-40A6-4947-8622-26F18B961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179413"/>
            <a:ext cx="6927273" cy="249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2893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AD0237-389F-4D48-9278-0E0B4C24BE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13398A-4627-4547-A453-3A08A6219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62858"/>
            <a:ext cx="6927273" cy="513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9263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3A3A31-F871-41B8-95B3-7263A41D43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1D26DB-E832-4DA3-8CF1-C180BEB1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765720"/>
            <a:ext cx="6927273" cy="53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05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601A12-4B07-46B4-9AF3-C76A1789C0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16.6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211250-8CAE-43AC-A530-CAB51876C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83580"/>
            <a:ext cx="6927273" cy="589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6362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64</Words>
  <Application>Microsoft Office PowerPoint</Application>
  <PresentationFormat>On-screen Show (4:3)</PresentationFormat>
  <Paragraphs>30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2022-01-04T12:49:14Z</dcterms:modified>
</cp:coreProperties>
</file>