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7"/>
  </p:notesMasterIdLst>
  <p:sldIdLst>
    <p:sldId id="504" r:id="rId2"/>
    <p:sldId id="525" r:id="rId3"/>
    <p:sldId id="526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8" r:id="rId25"/>
    <p:sldId id="527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Biotechnology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17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0609C6-007F-4AA6-A058-BA314BCB4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11D50-E6DC-4BA1-B17B-C42889BAC8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841EA7-6D00-4719-A2EA-5960667A64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360035"/>
            <a:ext cx="3554786" cy="6137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52797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E826BF-6D8E-4753-B2A4-447EC43BACB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8C8F5C-A3E4-414A-A1AC-55376D9A6B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22006"/>
            <a:ext cx="6297521" cy="4413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49988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9C0193-1839-465F-AE01-5C8E8F0720F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5EFEFB-4ABA-42AC-B7F1-909847D85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38996"/>
            <a:ext cx="5725019" cy="4980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27621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75F5BF-33CF-405D-8A67-C4E019198D0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17.10a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85131B-5DAE-45EE-8F74-36ABA301C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78804"/>
            <a:ext cx="8382000" cy="3900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36528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1B9224-89BC-46B9-A03B-34B2F2CF0F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17.10b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889B56-1139-4DF9-9000-F83BCF62F6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88350"/>
            <a:ext cx="8382000" cy="308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96101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8A187B-977C-4DCD-AD38-DC486655F0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C93FAC-05AF-4584-A1F5-0DD4BC30DC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690937"/>
            <a:ext cx="8382000" cy="5476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9833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EF2843-E850-492F-92F8-9DB1E57625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4F99E3-7097-4A5C-A57E-2D5CF49F29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27412"/>
            <a:ext cx="8382000" cy="380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3007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D5D833-B91B-45C5-8B19-433AD0919B9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74D595-22BC-48E6-A5C2-70962F497C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51433"/>
            <a:ext cx="8382000" cy="2955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117094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D64DA0E-FCBF-4083-B714-AEE223B725C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E06E27-A77F-45E6-B685-345DAE451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72529"/>
            <a:ext cx="6927273" cy="5912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76039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3711A5-903E-4FD2-A5CA-86DFC457600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1CCBF4-8872-417E-B1D6-4B20E8723A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86576"/>
            <a:ext cx="8382000" cy="528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74980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24CC22-6F04-4FA1-9BBB-6F26DE49BFB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F973D9-B9C7-429F-9DAB-41DB88BD5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51544"/>
            <a:ext cx="4301292" cy="5954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76623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30D080-AA79-4E9C-AEBC-3DFF7094CAA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0530EE-6AC3-448A-AA39-6D619E514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37260"/>
            <a:ext cx="7620000" cy="5383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95926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621EF3-BECB-403A-9336-F758A663B72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0B8FF3-3859-40FF-8394-2B8A8EA837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21280"/>
            <a:ext cx="6297521" cy="501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02820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42A93C-A6D8-4725-B533-A484E64602A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EAD6D0-48C1-459A-93D0-E7CCD9ED8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01407"/>
            <a:ext cx="8382000" cy="485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70558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9DBA46-38DC-44B1-BDD0-0A3A692993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8337F8-D206-42C1-9463-ED417F6313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40403"/>
            <a:ext cx="7620000" cy="39771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05339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C8C096-FB9B-451B-A181-FAB7539EC82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3D3DA4-D2B0-4BB9-AF64-74B544A9F3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7843" y="1536432"/>
            <a:ext cx="2768314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78844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14B839-48F5-438A-A3FB-0FEC4AD4F4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5FBDC8-2A4B-42CD-85C5-09ECDD2C3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46969"/>
            <a:ext cx="8382000" cy="4764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91132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D0FFF9-9EA7-4567-BE7D-4493CAA0F6D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5B8388-369F-4094-BEAC-EC396D70C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95962"/>
            <a:ext cx="5725019" cy="4866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46250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C1A350-B89A-4FBD-9BDC-D221A5AC58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316182-135B-41B2-B481-37A60F4FEA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52554"/>
            <a:ext cx="5725019" cy="5352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990194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340F3B4-DC95-4955-B164-AD4E7F021BF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6F8252-290A-4439-BAB1-0DB93A157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62707"/>
            <a:ext cx="6927273" cy="5932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32957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01B47D-D92F-4C58-80C8-F678309C498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E65336-F769-4E51-8F67-8F44C0D50A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638660"/>
            <a:ext cx="6297521" cy="358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9221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9AF337-0EEA-4AC4-A585-41A4DC3CB90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ECA6EB-4837-40A2-94A0-C4E525D24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05317"/>
            <a:ext cx="3554786" cy="584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14067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981E95-B732-43DD-85B6-66E7C364AA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3F3EE3-E50E-4C85-9338-4758E65DF8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449" y="909992"/>
            <a:ext cx="2279103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38653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60C901-490F-4540-86C3-366D705F0A4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17.6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16DAD1-47FA-4E3B-B176-F04B90F0F0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558428"/>
            <a:ext cx="6297521" cy="5741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34564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57</Words>
  <Application>Microsoft Office PowerPoint</Application>
  <PresentationFormat>On-screen Show (4:3)</PresentationFormat>
  <Paragraphs>28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206</cp:revision>
  <dcterms:created xsi:type="dcterms:W3CDTF">2002-11-07T15:12:30Z</dcterms:created>
  <dcterms:modified xsi:type="dcterms:W3CDTF">2022-01-04T12:49:11Z</dcterms:modified>
</cp:coreProperties>
</file>