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735" r:id="rId1"/>
  </p:sldMasterIdLst>
  <p:notesMasterIdLst>
    <p:notesMasterId r:id="rId32"/>
  </p:notesMasterIdLst>
  <p:sldIdLst>
    <p:sldId id="504" r:id="rId2"/>
    <p:sldId id="528" r:id="rId3"/>
    <p:sldId id="529" r:id="rId4"/>
    <p:sldId id="532" r:id="rId5"/>
    <p:sldId id="533" r:id="rId6"/>
    <p:sldId id="505" r:id="rId7"/>
    <p:sldId id="506" r:id="rId8"/>
    <p:sldId id="507" r:id="rId9"/>
    <p:sldId id="508" r:id="rId10"/>
    <p:sldId id="509" r:id="rId11"/>
    <p:sldId id="510" r:id="rId12"/>
    <p:sldId id="511" r:id="rId13"/>
    <p:sldId id="512" r:id="rId14"/>
    <p:sldId id="513" r:id="rId15"/>
    <p:sldId id="514" r:id="rId16"/>
    <p:sldId id="515" r:id="rId17"/>
    <p:sldId id="516" r:id="rId18"/>
    <p:sldId id="517" r:id="rId19"/>
    <p:sldId id="518" r:id="rId20"/>
    <p:sldId id="519" r:id="rId21"/>
    <p:sldId id="520" r:id="rId22"/>
    <p:sldId id="521" r:id="rId23"/>
    <p:sldId id="522" r:id="rId24"/>
    <p:sldId id="523" r:id="rId25"/>
    <p:sldId id="524" r:id="rId26"/>
    <p:sldId id="525" r:id="rId27"/>
    <p:sldId id="526" r:id="rId28"/>
    <p:sldId id="527" r:id="rId29"/>
    <p:sldId id="531" r:id="rId30"/>
    <p:sldId id="530" r:id="rId31"/>
  </p:sldIdLst>
  <p:sldSz cx="9144000" cy="6858000" type="screen4x3"/>
  <p:notesSz cx="6858000" cy="9144000"/>
  <p:custDataLst>
    <p:tags r:id="rId33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23367"/>
    <a:srgbClr val="0E7EC2"/>
    <a:srgbClr val="107FC4"/>
    <a:srgbClr val="0072BA"/>
    <a:srgbClr val="2092CB"/>
    <a:srgbClr val="002F4A"/>
    <a:srgbClr val="09131A"/>
    <a:srgbClr val="765F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800" autoAdjust="0"/>
    <p:restoredTop sz="94774" autoAdjust="0"/>
  </p:normalViewPr>
  <p:slideViewPr>
    <p:cSldViewPr>
      <p:cViewPr varScale="1">
        <p:scale>
          <a:sx n="120" d="100"/>
          <a:sy n="120" d="100"/>
        </p:scale>
        <p:origin x="1506" y="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98" d="100"/>
        <a:sy n="98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7422CA6C-A148-46C2-B245-9B1D45E0E3AE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5" name="Rectangle 3">
            <a:extLst>
              <a:ext uri="{FF2B5EF4-FFF2-40B4-BE49-F238E27FC236}">
                <a16:creationId xmlns:a16="http://schemas.microsoft.com/office/drawing/2014/main" id="{96BC47EB-1C07-4F3B-8F7C-DF2053D85E00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1D7E7128-3447-4C62-8079-2F63CDCA930B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7" name="Rectangle 5">
            <a:extLst>
              <a:ext uri="{FF2B5EF4-FFF2-40B4-BE49-F238E27FC236}">
                <a16:creationId xmlns:a16="http://schemas.microsoft.com/office/drawing/2014/main" id="{8F3DC5D9-EE51-446A-833F-0CBD013BFF84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/>
              <a:t>Click to edit Master text styles</a:t>
            </a:r>
          </a:p>
          <a:p>
            <a:pPr lvl="1"/>
            <a:r>
              <a:rPr lang="en-US" altLang="en-US" noProof="0"/>
              <a:t>Second level</a:t>
            </a:r>
          </a:p>
          <a:p>
            <a:pPr lvl="2"/>
            <a:r>
              <a:rPr lang="en-US" altLang="en-US" noProof="0"/>
              <a:t>Third level</a:t>
            </a:r>
          </a:p>
          <a:p>
            <a:pPr lvl="3"/>
            <a:r>
              <a:rPr lang="en-US" altLang="en-US" noProof="0"/>
              <a:t>Fourth level</a:t>
            </a:r>
          </a:p>
          <a:p>
            <a:pPr lvl="4"/>
            <a:r>
              <a:rPr lang="en-US" altLang="en-US" noProof="0"/>
              <a:t>Fifth level</a:t>
            </a:r>
          </a:p>
        </p:txBody>
      </p:sp>
      <p:sp>
        <p:nvSpPr>
          <p:cNvPr id="3078" name="Rectangle 6">
            <a:extLst>
              <a:ext uri="{FF2B5EF4-FFF2-40B4-BE49-F238E27FC236}">
                <a16:creationId xmlns:a16="http://schemas.microsoft.com/office/drawing/2014/main" id="{32B0C46A-A2CD-4BF1-83C2-EE36EBBAD463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9" name="Rectangle 7">
            <a:extLst>
              <a:ext uri="{FF2B5EF4-FFF2-40B4-BE49-F238E27FC236}">
                <a16:creationId xmlns:a16="http://schemas.microsoft.com/office/drawing/2014/main" id="{DB5F94E2-6981-4FC0-8E67-D2CC189F29F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2B726F8-6FF7-4E08-8F21-DEDF3FEFD37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>
            <a:extLst>
              <a:ext uri="{FF2B5EF4-FFF2-40B4-BE49-F238E27FC236}">
                <a16:creationId xmlns:a16="http://schemas.microsoft.com/office/drawing/2014/main" id="{7E913A1A-9251-407C-922B-DF4A9F6B092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3" name="Notes Placeholder 2">
            <a:extLst>
              <a:ext uri="{FF2B5EF4-FFF2-40B4-BE49-F238E27FC236}">
                <a16:creationId xmlns:a16="http://schemas.microsoft.com/office/drawing/2014/main" id="{12BE1786-9873-4D21-BD9E-B8762714CE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5124" name="Slide Number Placeholder 3">
            <a:extLst>
              <a:ext uri="{FF2B5EF4-FFF2-40B4-BE49-F238E27FC236}">
                <a16:creationId xmlns:a16="http://schemas.microsoft.com/office/drawing/2014/main" id="{D0FCC435-B7CF-492E-A119-85CF7C0D603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5D4CBD8F-938C-454B-9769-AC87405A279F}" type="slidenum">
              <a:rPr lang="en-US" altLang="en-US" smtClean="0"/>
              <a:pPr>
                <a:spcBef>
                  <a:spcPct val="0"/>
                </a:spcBef>
              </a:pPr>
              <a:t>1</a:t>
            </a:fld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6">
            <a:extLst>
              <a:ext uri="{FF2B5EF4-FFF2-40B4-BE49-F238E27FC236}">
                <a16:creationId xmlns:a16="http://schemas.microsoft.com/office/drawing/2014/main" id="{416AD647-18C1-4487-B3E9-633FD69A902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8375" y="5216525"/>
            <a:ext cx="1003300" cy="274638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endParaRPr lang="en-US" sz="1200" dirty="0">
              <a:solidFill>
                <a:srgbClr val="000000"/>
              </a:solidFill>
              <a:ea typeface="ヒラギノ角ゴ Pro W3" charset="0"/>
            </a:endParaRPr>
          </a:p>
        </p:txBody>
      </p:sp>
      <p:pic>
        <p:nvPicPr>
          <p:cNvPr id="3" name="Picture 3">
            <a:extLst>
              <a:ext uri="{FF2B5EF4-FFF2-40B4-BE49-F238E27FC236}">
                <a16:creationId xmlns:a16="http://schemas.microsoft.com/office/drawing/2014/main" id="{3ACCAFDA-3C51-4E46-8E96-A3D95C85747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" y="98425"/>
            <a:ext cx="61277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 Box 35">
            <a:extLst>
              <a:ext uri="{FF2B5EF4-FFF2-40B4-BE49-F238E27FC236}">
                <a16:creationId xmlns:a16="http://schemas.microsoft.com/office/drawing/2014/main" id="{4CA2FA2C-0783-43DD-B8A5-BE08381735F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426450" y="6629400"/>
            <a:ext cx="717550" cy="22860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fld id="{6438FF57-EA3E-4403-8EA7-FF4246C7E863}" type="slidenum">
              <a:rPr lang="en-US" altLang="en-US" sz="900" smtClean="0">
                <a:solidFill>
                  <a:srgbClr val="000000"/>
                </a:solidFill>
                <a:ea typeface="ヒラギノ角ゴ Pro W3"/>
                <a:cs typeface="ヒラギノ角ゴ Pro W3"/>
              </a:rPr>
              <a:pPr algn="r">
                <a:spcBef>
                  <a:spcPct val="50000"/>
                </a:spcBef>
                <a:defRPr/>
              </a:pPr>
              <a:t>‹#›</a:t>
            </a:fld>
            <a:endParaRPr lang="en-US" altLang="en-US" sz="90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</p:spTree>
    <p:extLst>
      <p:ext uri="{BB962C8B-B14F-4D97-AF65-F5344CB8AC3E}">
        <p14:creationId xmlns:p14="http://schemas.microsoft.com/office/powerpoint/2010/main" val="3087507402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70650340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0" name="Text Box 37">
            <a:extLst>
              <a:ext uri="{FF2B5EF4-FFF2-40B4-BE49-F238E27FC236}">
                <a16:creationId xmlns:a16="http://schemas.microsoft.com/office/drawing/2014/main" id="{7B5228EE-14DF-40D9-8A20-661A85E99C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8375" y="5216525"/>
            <a:ext cx="1003300" cy="274638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endParaRPr lang="en-US" sz="1200" dirty="0">
              <a:solidFill>
                <a:srgbClr val="000000"/>
              </a:solidFill>
              <a:ea typeface="ヒラギノ角ゴ Pro W3" charset="0"/>
            </a:endParaRPr>
          </a:p>
        </p:txBody>
      </p:sp>
      <p:sp>
        <p:nvSpPr>
          <p:cNvPr id="1027" name="Rectangle 2">
            <a:extLst>
              <a:ext uri="{FF2B5EF4-FFF2-40B4-BE49-F238E27FC236}">
                <a16:creationId xmlns:a16="http://schemas.microsoft.com/office/drawing/2014/main" id="{8F2E3EDF-EAE5-4AA1-BF05-3AA664BFCAF7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0"/>
            <a:ext cx="9144000" cy="279400"/>
          </a:xfrm>
          <a:prstGeom prst="rect">
            <a:avLst/>
          </a:prstGeom>
          <a:solidFill>
            <a:srgbClr val="0072BA">
              <a:alpha val="20000"/>
            </a:srgbClr>
          </a:solidFill>
          <a:ln>
            <a:noFill/>
          </a:ln>
        </p:spPr>
        <p:txBody>
          <a:bodyPr lIns="90488" tIns="44450" rIns="90488" bIns="44450"/>
          <a:lstStyle>
            <a:lvl1pPr marL="169863" indent="-169863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34000"/>
              </a:spcBef>
              <a:buClr>
                <a:srgbClr val="000000"/>
              </a:buClr>
              <a:buSzPct val="100000"/>
              <a:buFont typeface="Symbol" panose="00000500000000000000" pitchFamily="18" charset="2"/>
              <a:buChar char="·"/>
              <a:defRPr/>
            </a:pPr>
            <a:endParaRPr lang="en-US" altLang="en-US" sz="1600">
              <a:solidFill>
                <a:srgbClr val="FFC221"/>
              </a:solidFill>
              <a:ea typeface="ヒラギノ角ゴ Pro W3"/>
              <a:cs typeface="ヒラギノ角ゴ Pro W3"/>
            </a:endParaRPr>
          </a:p>
        </p:txBody>
      </p:sp>
      <p:sp>
        <p:nvSpPr>
          <p:cNvPr id="1028" name="Rectangle 10">
            <a:extLst>
              <a:ext uri="{FF2B5EF4-FFF2-40B4-BE49-F238E27FC236}">
                <a16:creationId xmlns:a16="http://schemas.microsoft.com/office/drawing/2014/main" id="{2765DE3A-C1C0-4721-A3D3-BBA9FCC2ECB6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6604000"/>
            <a:ext cx="9144000" cy="254000"/>
          </a:xfrm>
          <a:prstGeom prst="rect">
            <a:avLst/>
          </a:prstGeom>
          <a:solidFill>
            <a:srgbClr val="0072BA">
              <a:alpha val="20000"/>
            </a:srgbClr>
          </a:solidFill>
          <a:ln>
            <a:noFill/>
          </a:ln>
        </p:spPr>
        <p:txBody>
          <a:bodyPr lIns="90488" tIns="44450" rIns="90488" bIns="44450"/>
          <a:lstStyle>
            <a:lvl1pPr marL="169863" indent="-169863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34000"/>
              </a:spcBef>
              <a:buClr>
                <a:srgbClr val="000000"/>
              </a:buClr>
              <a:buSzPct val="100000"/>
              <a:buFont typeface="Symbol" panose="00000500000000000000" pitchFamily="18" charset="2"/>
              <a:buChar char="·"/>
              <a:defRPr/>
            </a:pPr>
            <a:endParaRPr lang="en-US" altLang="en-US" sz="160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  <p:pic>
        <p:nvPicPr>
          <p:cNvPr id="1029" name="Picture 3">
            <a:extLst>
              <a:ext uri="{FF2B5EF4-FFF2-40B4-BE49-F238E27FC236}">
                <a16:creationId xmlns:a16="http://schemas.microsoft.com/office/drawing/2014/main" id="{FBDFE2C8-D46C-4AEE-B585-C42AAE56DFF5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" y="98425"/>
            <a:ext cx="61277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 Box 35">
            <a:extLst>
              <a:ext uri="{FF2B5EF4-FFF2-40B4-BE49-F238E27FC236}">
                <a16:creationId xmlns:a16="http://schemas.microsoft.com/office/drawing/2014/main" id="{F76620C5-8D1D-441F-894E-2A175B50CFB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426450" y="6629400"/>
            <a:ext cx="717550" cy="22860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fld id="{6193BC0B-1CE0-4EFD-A9AC-0C1C9AE1C3FD}" type="slidenum">
              <a:rPr lang="en-US" altLang="en-US" sz="900" smtClean="0">
                <a:solidFill>
                  <a:srgbClr val="000000"/>
                </a:solidFill>
                <a:ea typeface="ヒラギノ角ゴ Pro W3"/>
                <a:cs typeface="ヒラギノ角ゴ Pro W3"/>
              </a:rPr>
              <a:pPr algn="r">
                <a:spcBef>
                  <a:spcPct val="50000"/>
                </a:spcBef>
                <a:defRPr/>
              </a:pPr>
              <a:t>‹#›</a:t>
            </a:fld>
            <a:endParaRPr lang="en-US" altLang="en-US" sz="90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  <p:sp>
        <p:nvSpPr>
          <p:cNvPr id="7" name="Text Box 1060">
            <a:extLst>
              <a:ext uri="{FF2B5EF4-FFF2-40B4-BE49-F238E27FC236}">
                <a16:creationId xmlns:a16="http://schemas.microsoft.com/office/drawing/2014/main" id="{B3305303-E8C6-4CE4-B655-39AAAE295E59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0" y="6629400"/>
            <a:ext cx="9144000" cy="2159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defRPr/>
            </a:pPr>
            <a:r>
              <a:rPr lang="en-US" sz="800" dirty="0"/>
              <a:t>© McGraw Hill LLC. All rights reserved. No reproduction or distribution without the prior written consent of McGraw Hill LLC.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7" r:id="rId1"/>
    <p:sldLayoutId id="2147483886" r:id="rId2"/>
  </p:sldLayoutIdLst>
  <p:transition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+mj-lt"/>
          <a:ea typeface="ヒラギノ角ゴ Pro W3" charset="0"/>
          <a:cs typeface="ヒラギノ角ゴ Pro W3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charset="0"/>
          <a:ea typeface="ヒラギノ角ゴ Pro W3" charset="0"/>
          <a:cs typeface="ヒラギノ角ゴ Pro W3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charset="0"/>
          <a:ea typeface="ヒラギノ角ゴ Pro W3" charset="0"/>
          <a:cs typeface="ヒラギノ角ゴ Pro W3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charset="0"/>
          <a:ea typeface="ヒラギノ角ゴ Pro W3" charset="0"/>
          <a:cs typeface="ヒラギノ角ゴ Pro W3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charset="0"/>
          <a:ea typeface="ヒラギノ角ゴ Pro W3" charset="0"/>
          <a:cs typeface="ヒラギノ角ゴ Pro W3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FFCD00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FFCD00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FFCD00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FFCD00"/>
          </a:solidFill>
          <a:latin typeface="Arial" charset="0"/>
        </a:defRPr>
      </a:lvl9pPr>
    </p:titleStyle>
    <p:bodyStyle>
      <a:lvl1pPr marL="169863" indent="-169863" algn="l" rtl="0" eaLnBrk="0" fontAlgn="base" hangingPunct="0">
        <a:spcBef>
          <a:spcPct val="34000"/>
        </a:spcBef>
        <a:spcAft>
          <a:spcPct val="0"/>
        </a:spcAft>
        <a:buClr>
          <a:schemeClr val="tx1"/>
        </a:buClr>
        <a:buSzPct val="100000"/>
        <a:buFont typeface="Symbol" panose="05050102010706020507" pitchFamily="18" charset="2"/>
        <a:buChar char="·"/>
        <a:defRPr sz="1600">
          <a:solidFill>
            <a:schemeClr val="tx1"/>
          </a:solidFill>
          <a:latin typeface="+mn-lt"/>
          <a:ea typeface="ヒラギノ角ゴ Pro W3" charset="0"/>
          <a:cs typeface="ヒラギノ角ゴ Pro W3" charset="0"/>
        </a:defRPr>
      </a:lvl1pPr>
      <a:lvl2pPr marL="574675" indent="-290513" algn="l" rtl="0" eaLnBrk="0" fontAlgn="base" hangingPunct="0">
        <a:spcBef>
          <a:spcPct val="20000"/>
        </a:spcBef>
        <a:spcAft>
          <a:spcPct val="0"/>
        </a:spcAft>
        <a:buSzPct val="100000"/>
        <a:buFont typeface="Symbol" panose="05050102010706020507" pitchFamily="18" charset="2"/>
        <a:buChar char="·"/>
        <a:defRPr sz="1600">
          <a:solidFill>
            <a:schemeClr val="tx1"/>
          </a:solidFill>
          <a:latin typeface="+mn-lt"/>
          <a:ea typeface="ヒラギノ角ゴ Pro W3" charset="0"/>
          <a:cs typeface="ヒラギノ角ゴ Pro W3" charset="0"/>
        </a:defRPr>
      </a:lvl2pPr>
      <a:lvl3pPr marL="914400" indent="-222250" algn="l" rtl="0" eaLnBrk="0" fontAlgn="base" hangingPunct="0">
        <a:spcBef>
          <a:spcPct val="20000"/>
        </a:spcBef>
        <a:spcAft>
          <a:spcPct val="0"/>
        </a:spcAft>
        <a:buClr>
          <a:srgbClr val="669999"/>
        </a:buClr>
        <a:buSzPct val="100000"/>
        <a:buFont typeface="Symbol" panose="05050102010706020507" pitchFamily="18" charset="2"/>
        <a:buChar char="·"/>
        <a:defRPr sz="1600">
          <a:solidFill>
            <a:schemeClr val="tx1"/>
          </a:solidFill>
          <a:latin typeface="+mn-lt"/>
          <a:ea typeface="ヒラギノ角ゴ Pro W3" charset="0"/>
          <a:cs typeface="ヒラギノ角ゴ Pro W3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1400">
          <a:solidFill>
            <a:schemeClr val="bg2"/>
          </a:solidFill>
          <a:latin typeface="Tahoma" charset="0"/>
          <a:ea typeface="ヒラギノ角ゴ Pro W3" charset="0"/>
          <a:cs typeface="ヒラギノ角ゴ Pro W3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  <a:ea typeface="ヒラギノ角ゴ Pro W3" charset="0"/>
          <a:cs typeface="ヒラギノ角ゴ Pro W3" charset="0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059">
            <a:extLst>
              <a:ext uri="{FF2B5EF4-FFF2-40B4-BE49-F238E27FC236}">
                <a16:creationId xmlns:a16="http://schemas.microsoft.com/office/drawing/2014/main" id="{93B0AF5E-917C-463F-AE92-333A44438FD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2362200"/>
            <a:ext cx="3810000" cy="166968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150000"/>
              </a:lnSpc>
              <a:defRPr/>
            </a:pPr>
            <a:r>
              <a:rPr lang="en-US" altLang="en-US" sz="1500" b="1" dirty="0">
                <a:solidFill>
                  <a:srgbClr val="2B2B2C"/>
                </a:solidFill>
              </a:rPr>
              <a:t>Image PowerPoint slides to accompany</a:t>
            </a:r>
          </a:p>
          <a:p>
            <a:pPr algn="ctr" eaLnBrk="1" hangingPunct="1">
              <a:defRPr/>
            </a:pPr>
            <a:r>
              <a:rPr lang="en-US" sz="2400" b="1" dirty="0">
                <a:solidFill>
                  <a:srgbClr val="0E7EC2"/>
                </a:solidFill>
              </a:rPr>
              <a:t>Cellular Mechanisms</a:t>
            </a:r>
          </a:p>
          <a:p>
            <a:pPr algn="ctr" eaLnBrk="1" hangingPunct="1">
              <a:defRPr/>
            </a:pPr>
            <a:r>
              <a:rPr lang="en-US" sz="2400" b="1" dirty="0">
                <a:solidFill>
                  <a:srgbClr val="0E7EC2"/>
                </a:solidFill>
              </a:rPr>
              <a:t>of Development</a:t>
            </a:r>
          </a:p>
          <a:p>
            <a:pPr algn="ctr" eaLnBrk="1" hangingPunct="1">
              <a:defRPr/>
            </a:pPr>
            <a:r>
              <a:rPr lang="en-US" altLang="en-US" sz="3200" b="1" dirty="0">
                <a:solidFill>
                  <a:srgbClr val="22336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Chapter 19</a:t>
            </a:r>
            <a:endParaRPr lang="en-US" altLang="en-US" sz="2400" b="1" dirty="0">
              <a:solidFill>
                <a:srgbClr val="22336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FBDCE27-2D42-4E35-8948-B2356212383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62400" y="326003"/>
            <a:ext cx="5138686" cy="6205994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BFE2176-0DE2-40A7-A63D-965F5606C302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19.5a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4ED0D86-47BF-45D8-B16C-5F6644EC4E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8364" y="620220"/>
            <a:ext cx="6927273" cy="5617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5252132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A90DEE5-FD41-477B-A885-0B0816A839D0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19.5b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BAD2B73-A481-434F-952C-3E697617BD5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97451" y="381000"/>
            <a:ext cx="2149098" cy="60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8820598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BDD1285-DD38-4D5C-8CFE-3C13706C3CD2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19.6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766F819-9770-403A-9B47-E9A2101F387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94607" y="533195"/>
            <a:ext cx="3554786" cy="57916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0317052"/>
      </p:ext>
    </p:ext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E58E9DA-F4D3-408A-BC39-5D940B845E59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19.7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C0F01CA-917B-4BB8-A4DF-5B2F345C126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914985"/>
            <a:ext cx="7620000" cy="50280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4747390"/>
      </p:ext>
    </p:ext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B5CEBD4-6AA5-4D15-AEF4-0289E92F6F04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19.8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2F3609B-CCD2-4966-9D07-0A9603C90B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925199"/>
            <a:ext cx="8382000" cy="30076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8747705"/>
      </p:ext>
    </p:ext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71C7EF5-5F31-4E7C-BF32-47239AACBA2E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19.9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DE5FD08-0C28-4EFF-8165-1A75D21751B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2631279"/>
            <a:ext cx="8382000" cy="1595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5503128"/>
      </p:ext>
    </p:ext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1E542DB-5088-402F-9EDE-61FF3EB5399F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Figure 19.10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646E851-9D06-4430-B4C9-2597438D2B0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6290" y="747573"/>
            <a:ext cx="4731421" cy="53628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5715711"/>
      </p:ext>
    </p:extLst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F4AC010-59EA-44F4-B365-E3C2116B8773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Figure 19.11p1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87CB30A-073D-4988-A770-D59683F21C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2284762"/>
            <a:ext cx="8382000" cy="2288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4144330"/>
      </p:ext>
    </p:extLst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53CF3DF-14C1-4DE3-996B-B760ED649F78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Figure 19.11p2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9D6F00E-1B0C-46B5-99B3-A9BCA938C79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938255"/>
            <a:ext cx="8382000" cy="2981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2475177"/>
      </p:ext>
    </p:extLst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2CEEB04-4A69-420B-9102-B801DF198DD5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19.12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4F33483-E125-4CFD-A7D2-B098999160F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8017" y="603788"/>
            <a:ext cx="2427967" cy="5650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8848242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89266DC-9DD0-4067-9C75-24B8C8557416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Chapter Opener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1EA4BD3-62CB-4D5B-8A76-2D0E857947F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8364" y="433899"/>
            <a:ext cx="6927273" cy="59902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7866418"/>
      </p:ext>
    </p:extLst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C86BA12-30CF-46A8-A0A4-A287F75557F5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19.13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D484A56-8D4B-467E-A374-2ED640BBCC3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6290" y="510248"/>
            <a:ext cx="4731421" cy="58375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8423273"/>
      </p:ext>
    </p:extLst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A3EF46E-2970-4DF9-832A-A34AB0BF003D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19.14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C4BED2B-5A64-41FF-AE51-5E16A01A8CF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2161496"/>
            <a:ext cx="8382000" cy="25350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0122265"/>
      </p:ext>
    </p:extLst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C870013-BF10-4AD2-8E67-87E978003C5B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19.15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F3A3F02-7611-4372-8456-6770AD947CA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6188" y="550791"/>
            <a:ext cx="3231624" cy="57564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7303771"/>
      </p:ext>
    </p:extLst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8E36A49-69B9-4145-9733-BF14BB293157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19.16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1BBD0AC-143F-4722-9D62-135E5680D3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6188" y="572323"/>
            <a:ext cx="3231624" cy="57133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9135789"/>
      </p:ext>
    </p:extLst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31CC728-9842-43A6-A8E6-08A7EBE84E40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19.17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BAA29F2-B064-49C1-8232-5794305E350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1354" y="1077113"/>
            <a:ext cx="4301292" cy="4703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4964818"/>
      </p:ext>
    </p:extLst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11FEFCA-7B63-49EB-BB82-92A2F1DD43FB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19.18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FBDF699-A7BD-433C-AA33-87EA42E6CCD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579661"/>
            <a:ext cx="8382000" cy="36986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6393387"/>
      </p:ext>
    </p:extLst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20A9F1F-1B0E-4CC0-BC51-683BD34D4B39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19.19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746BA21-883C-4903-B935-BAA895A65BC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123682"/>
            <a:ext cx="8382000" cy="4610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1430615"/>
      </p:ext>
    </p:extLst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F7FAD98-48D9-474F-AD01-449AAA769886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19.20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7DB6BC9-CB04-4854-BC3D-46A46E9B515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085077"/>
            <a:ext cx="8382000" cy="46878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7811337"/>
      </p:ext>
    </p:extLst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2762DE8-E79E-4843-9A21-BA5DA0CA436C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19.21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6133C97-FE70-4D5B-A312-1A0B0F92234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94607" y="820497"/>
            <a:ext cx="3554786" cy="5217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329058"/>
      </p:ext>
    </p:extLst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E13D180-3661-48BF-8654-ABE85BF28D35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 err="1"/>
              <a:t>eoc</a:t>
            </a:r>
            <a:r>
              <a:rPr lang="en-IN" sz="1200" b="1" dirty="0"/>
              <a:t> 19.1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69210C6-BD8F-4ADF-A0CB-18FC3135A33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27681" y="2080691"/>
            <a:ext cx="3088638" cy="2696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7976462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9D7DE41-F1F4-4355-A908-FE01BD2009DE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ta 19.1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B4E50A0-F19B-4B89-8580-F319FF06A9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9491" y="924983"/>
            <a:ext cx="5725019" cy="5008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4386715"/>
      </p:ext>
    </p:extLst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99DF41F-7F87-4476-9F7E-3DC881287ED7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ta 19.2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C6C840C-563A-4BD0-986E-4EBC7B59715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765327"/>
            <a:ext cx="8382000" cy="5327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4734758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89266DC-9DD0-4067-9C75-24B8C8557416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Chapter Opener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1EA4BD3-62CB-4D5B-8A76-2D0E857947F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8364" y="433899"/>
            <a:ext cx="6927273" cy="59902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7287967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9D7DE41-F1F4-4355-A908-FE01BD2009DE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ta 19.1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B4E50A0-F19B-4B89-8580-F319FF06A9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9491" y="924983"/>
            <a:ext cx="5725019" cy="5008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4613286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783E868-4A9E-41FF-B8FC-AFCB7A1F2970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19.1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B660451-6D3F-44BC-8CA1-12E0004A84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2198806"/>
            <a:ext cx="8382000" cy="24603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9314173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8C2E378-2AF3-47F1-A556-FD71A0F35A8B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19.2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A54B590-F86C-4647-9034-B9546C5B79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2034387"/>
            <a:ext cx="8382000" cy="27892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4402134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763A6FE-C183-48F7-A006-9764C59B4429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19.3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A5D06AF-5AC8-41B6-BE85-BBD695D1F41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390646"/>
            <a:ext cx="7620000" cy="6076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9265649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415B58A-86EE-497A-A068-4EFD5A32F9F1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19.4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5AFC1CD-2E83-45A0-8C68-CB59109C54E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673507"/>
            <a:ext cx="7620000" cy="5510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0978664"/>
      </p:ext>
    </p:extLst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8"/>
  <p:tag name="MMPROD_UIDATA" val="&lt;database version=&quot;6.0&quot;&gt;&lt;object type=&quot;1&quot; unique_id=&quot;10001&quot;&gt;&lt;object type=&quot;8&quot; unique_id=&quot;10002&quot;&gt;&lt;/object&gt;&lt;object type=&quot;2&quot; unique_id=&quot;10003&quot;&gt;&lt;object type=&quot;3&quot; unique_id=&quot;10004&quot;&gt;&lt;property id=&quot;20148&quot; value=&quot;5&quot;/&gt;&lt;property id=&quot;20300&quot; value=&quot;Slide 1&quot;/&gt;&lt;property id=&quot;20307&quot; value=&quot;280&quot;/&gt;&lt;/object&gt;&lt;object type=&quot;3&quot; unique_id=&quot;10080&quot;&gt;&lt;property id=&quot;20148&quot; value=&quot;5&quot;/&gt;&lt;property id=&quot;20300&quot; value=&quot;Slide 2&quot;/&gt;&lt;property id=&quot;20307&quot; value=&quot;281&quot;/&gt;&lt;/object&gt;&lt;object type=&quot;3&quot; unique_id=&quot;10081&quot;&gt;&lt;property id=&quot;20148&quot; value=&quot;5&quot;/&gt;&lt;property id=&quot;20300&quot; value=&quot;Slide 3&quot;/&gt;&lt;property id=&quot;20307&quot; value=&quot;282&quot;/&gt;&lt;/object&gt;&lt;/object&gt;&lt;/object&gt;&lt;/database&gt;"/>
</p:tagLst>
</file>

<file path=ppt/theme/theme1.xml><?xml version="1.0" encoding="utf-8"?>
<a:theme xmlns:a="http://schemas.openxmlformats.org/drawingml/2006/main" name="1_MHSGITemplat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MHSGITemplat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12699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0488" tIns="44450" rIns="90488" bIns="44450" numCol="1" anchor="t" anchorCtr="0" compatLnSpc="1">
        <a:prstTxWarp prst="textNoShape">
          <a:avLst/>
        </a:prstTxWarp>
      </a:bodyPr>
      <a:lstStyle>
        <a:defPPr marL="169863" marR="0" indent="-169863" algn="l" defTabSz="914400" rtl="0" eaLnBrk="0" fontAlgn="base" latinLnBrk="0" hangingPunct="0">
          <a:lnSpc>
            <a:spcPct val="100000"/>
          </a:lnSpc>
          <a:spcBef>
            <a:spcPct val="34000"/>
          </a:spcBef>
          <a:spcAft>
            <a:spcPct val="0"/>
          </a:spcAft>
          <a:buClr>
            <a:schemeClr val="tx1"/>
          </a:buClr>
          <a:buSzPct val="100000"/>
          <a:buFont typeface="Symbol" pitchFamily="18" charset="2"/>
          <a:buChar char="·"/>
          <a:tabLst/>
          <a:defRPr kumimoji="0" 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12699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0488" tIns="44450" rIns="90488" bIns="44450" numCol="1" anchor="t" anchorCtr="0" compatLnSpc="1">
        <a:prstTxWarp prst="textNoShape">
          <a:avLst/>
        </a:prstTxWarp>
      </a:bodyPr>
      <a:lstStyle>
        <a:defPPr marL="169863" marR="0" indent="-169863" algn="l" defTabSz="914400" rtl="0" eaLnBrk="0" fontAlgn="base" latinLnBrk="0" hangingPunct="0">
          <a:lnSpc>
            <a:spcPct val="100000"/>
          </a:lnSpc>
          <a:spcBef>
            <a:spcPct val="34000"/>
          </a:spcBef>
          <a:spcAft>
            <a:spcPct val="0"/>
          </a:spcAft>
          <a:buClr>
            <a:schemeClr val="tx1"/>
          </a:buClr>
          <a:buSzPct val="100000"/>
          <a:buFont typeface="Symbol" pitchFamily="18" charset="2"/>
          <a:buChar char="·"/>
          <a:tabLst/>
          <a:defRPr kumimoji="0" 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MHSGI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HSGITemplat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819</TotalTime>
  <Words>70</Words>
  <Application>Microsoft Office PowerPoint</Application>
  <PresentationFormat>On-screen Show (4:3)</PresentationFormat>
  <Paragraphs>34</Paragraphs>
  <Slides>30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5" baseType="lpstr">
      <vt:lpstr>Arial</vt:lpstr>
      <vt:lpstr>Symbol</vt:lpstr>
      <vt:lpstr>Tahoma</vt:lpstr>
      <vt:lpstr>Times New Roman</vt:lpstr>
      <vt:lpstr>1_MHSGITemplate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The McGraw-Hill Companies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Stacy - McGraw-Hill Higher Education</dc:creator>
  <cp:lastModifiedBy>Prasath</cp:lastModifiedBy>
  <cp:revision>206</cp:revision>
  <dcterms:created xsi:type="dcterms:W3CDTF">2002-11-07T15:12:30Z</dcterms:created>
  <dcterms:modified xsi:type="dcterms:W3CDTF">2022-01-04T12:49:05Z</dcterms:modified>
</cp:coreProperties>
</file>