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34"/>
  </p:notesMasterIdLst>
  <p:sldIdLst>
    <p:sldId id="504" r:id="rId2"/>
    <p:sldId id="531" r:id="rId3"/>
    <p:sldId id="532" r:id="rId4"/>
    <p:sldId id="505" r:id="rId5"/>
    <p:sldId id="506" r:id="rId6"/>
    <p:sldId id="507" r:id="rId7"/>
    <p:sldId id="508" r:id="rId8"/>
    <p:sldId id="509" r:id="rId9"/>
    <p:sldId id="510" r:id="rId10"/>
    <p:sldId id="511" r:id="rId11"/>
    <p:sldId id="512" r:id="rId12"/>
    <p:sldId id="513" r:id="rId13"/>
    <p:sldId id="514" r:id="rId14"/>
    <p:sldId id="515" r:id="rId15"/>
    <p:sldId id="516" r:id="rId16"/>
    <p:sldId id="517" r:id="rId17"/>
    <p:sldId id="518" r:id="rId18"/>
    <p:sldId id="519" r:id="rId19"/>
    <p:sldId id="520" r:id="rId20"/>
    <p:sldId id="521" r:id="rId21"/>
    <p:sldId id="522" r:id="rId22"/>
    <p:sldId id="523" r:id="rId23"/>
    <p:sldId id="524" r:id="rId24"/>
    <p:sldId id="525" r:id="rId25"/>
    <p:sldId id="526" r:id="rId26"/>
    <p:sldId id="527" r:id="rId27"/>
    <p:sldId id="528" r:id="rId28"/>
    <p:sldId id="529" r:id="rId29"/>
    <p:sldId id="530" r:id="rId30"/>
    <p:sldId id="535" r:id="rId31"/>
    <p:sldId id="533" r:id="rId32"/>
    <p:sldId id="534" r:id="rId33"/>
  </p:sldIdLst>
  <p:sldSz cx="9144000" cy="6858000" type="screen4x3"/>
  <p:notesSz cx="6858000" cy="9144000"/>
  <p:custDataLst>
    <p:tags r:id="rId35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20" d="100"/>
          <a:sy n="120" d="100"/>
        </p:scale>
        <p:origin x="150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6696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Genes Within Populations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20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097F88-905F-4591-AF3A-85840098D9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01D302-029F-473B-BEC1-2C47B81F138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20.7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50265E-F055-4E3D-8338-421645122A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524062"/>
            <a:ext cx="5204563" cy="3809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73055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34B93A-1F38-4501-A5AF-6B5D944F1A9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20.8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EF96E4-747A-4C17-B9FB-39BE6C1AAA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1190210"/>
            <a:ext cx="4731421" cy="4477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841846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DA5994F-0954-4CEA-B3FA-F031DA84668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20.9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00F7A9-9519-4B07-9E2E-9A200E83AC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250505"/>
            <a:ext cx="8382000" cy="2356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69402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4C59F6-DADB-401C-AB76-AC415A5C29B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20.10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CEA0F44-F28D-4620-9825-1029CF469E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42417"/>
            <a:ext cx="8382000" cy="3573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090933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862EDFE-3A25-41E0-9883-B86FC13C836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20.11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AFF50D-0E53-436B-8C0E-E9DBE2CA83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551985"/>
            <a:ext cx="3910265" cy="5754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616359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18BBFD-D09B-4EA2-A5D5-03E53A77EA7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20.12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70B1D6-E33F-4B74-A035-E2633A0BFA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462173"/>
            <a:ext cx="5725019" cy="3933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62476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D17AADE-9535-4B6C-A2FB-BCFC7534360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20.13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58E7CB-6F77-470A-BA3C-06B0511A8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11296"/>
            <a:ext cx="8382000" cy="263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643337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E725AC1-7BA0-47C9-BF53-86CF7BCFE16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20.14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F5329C-F567-460B-B5DF-7CEF7D2BB3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991753"/>
            <a:ext cx="5204563" cy="4874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544184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CBECE56-1165-4BE2-90FE-1299E3D441F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20.15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377EC3-CA28-473E-8277-1978F6BB3F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890877"/>
            <a:ext cx="3910265" cy="5076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8826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4C65EE1-3F10-4AC4-9FFA-272630A1F97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20.16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A318A9-E24A-44DA-82E4-A11115A8DB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342526"/>
            <a:ext cx="6297521" cy="417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3691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7CA3BFD-7A24-4574-A689-FE060805511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E110FC-DE09-4996-BC5B-DA15D0700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423410"/>
            <a:ext cx="4301292" cy="6011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378605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8CE99E-8310-4F60-9452-C8ADA66A719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20.17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8CDE3F-D04B-4793-8ED7-9B7E16769E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932340"/>
            <a:ext cx="5204563" cy="499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964938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956EE53-7C45-4FB7-92F0-20E89B7EC0A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20.18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3C3F43-E29C-4E0B-AECA-C289DCDB37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02087"/>
            <a:ext cx="8382000" cy="405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679928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F977A1-00AC-4F4B-BDD3-FC93AAF1C1C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20.19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CC2258-2E48-46B0-9F84-5B68F67C39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1091842"/>
            <a:ext cx="4731421" cy="4674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312245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AEE349D-F07D-489E-B707-187A27CDDB0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20.20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3F79FB-4BA5-416B-B7FD-8C0FFD26CF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397896"/>
            <a:ext cx="5204563" cy="4062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573254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CABF89-3CDC-4FA0-89CD-DFD65ACEAAA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20.21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5AAA59-8CF2-447B-9A42-D2C4EE0DF8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1221758"/>
            <a:ext cx="4301292" cy="4414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633809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D637344-C8D7-4B17-89AC-1BF425D80DE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20.22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51D6A1-7D0F-4B56-B61A-8174D7A710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1063290"/>
            <a:ext cx="4731421" cy="4731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810544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A45CB3A-E467-49BD-BF24-57C5C83FEA4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20.23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4BF4C6-869E-40D5-A35E-455E99EBA7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897329"/>
            <a:ext cx="3554786" cy="506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304739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495A81-0D34-4D38-B203-F8BDC4B14A2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20.24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551B4D-5C1D-4007-B3EE-91EE5FDA19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409051"/>
            <a:ext cx="6927273" cy="4039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894290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F9E8D9-3B8A-43B5-AE93-E1684EB1F84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20.25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C72965-78F5-42D1-9ED5-E2ED1A5E17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674112"/>
            <a:ext cx="7620000" cy="550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872451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77DDDF-5AE5-4149-B4C8-7D7EDA61949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20.26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59D85B-1420-4BBE-A35E-041A3854C6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600783"/>
            <a:ext cx="6297521" cy="3656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11477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57C858-600C-4DB6-A5F3-FC690C820DE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20.1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21473E-5DC2-4855-96CD-452D41764F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046251"/>
            <a:ext cx="7620000" cy="4765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938549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84FADA3-C6FB-47AF-A977-B51B484F164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20.1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D7D3D6-A172-4830-8755-53A9A724B3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3974" y="1536432"/>
            <a:ext cx="3336053" cy="37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437079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53A3B3F-738B-44C1-9D27-F01FB96F7DE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20.2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6CFC68-C266-45C2-851E-046AC5EC15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695975"/>
            <a:ext cx="7620000" cy="5466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41033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BB7EABD-C864-429E-ABF8-2C0A3F788F3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20.3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C0528E-C314-4389-A134-1BB8A9D120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1120178"/>
            <a:ext cx="4301292" cy="4617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56465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587AD7-59EF-400D-9B5F-C73744B6CB5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20.1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A14F40-86A7-4A6D-B3F8-91C897FF58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632998"/>
            <a:ext cx="4731421" cy="5592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67975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3B421B-6434-4690-9362-DF59EBDED8E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20.2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AA37EE-CC25-4166-BFD6-E43AB82556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37842"/>
            <a:ext cx="5725019" cy="4382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20067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66B652-E9EE-4F5E-BC1F-254529D5789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20.3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334B6D-461C-47A1-B175-13484AF69C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00627"/>
            <a:ext cx="8382000" cy="2656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20833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E7FD65-8C88-46E7-9340-142924B2452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20.4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E3EB63-627D-47F6-A014-7EF22C7EF1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61062"/>
            <a:ext cx="8382000" cy="3535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76072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87C671-C726-48AE-B0FA-18EB71129F5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20.5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DB398E-D285-4ABB-832F-8703359B3C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549183"/>
            <a:ext cx="5725019" cy="375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10308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6B52DF-AB74-44A4-AD55-7FD0E14CEEF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20.6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90E0BB-D101-43F2-B188-0881FF0C73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33500"/>
            <a:ext cx="83820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968133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819</TotalTime>
  <Words>73</Words>
  <Application>Microsoft Office PowerPoint</Application>
  <PresentationFormat>On-screen Show (4:3)</PresentationFormat>
  <Paragraphs>35</Paragraphs>
  <Slides>32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207</cp:revision>
  <dcterms:created xsi:type="dcterms:W3CDTF">2002-11-07T15:12:30Z</dcterms:created>
  <dcterms:modified xsi:type="dcterms:W3CDTF">2022-01-04T12:49:03Z</dcterms:modified>
</cp:coreProperties>
</file>