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7"/>
  </p:notesMasterIdLst>
  <p:sldIdLst>
    <p:sldId id="504" r:id="rId2"/>
    <p:sldId id="525" r:id="rId3"/>
    <p:sldId id="526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8" r:id="rId25"/>
    <p:sldId id="527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Evidence for Evolution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21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C85D23-4B4B-4E8F-929F-DA6CAE2FE8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965361-50BD-4988-BF2E-79B8724527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D4A7D1-970E-42A1-A514-4E03C0383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864" y="1347175"/>
            <a:ext cx="4432273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1435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C8F69F-40E8-48F1-B57E-8F0ABA73BE9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7EB5CB-7009-48DE-80F4-3ABD4511C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950012"/>
            <a:ext cx="4301292" cy="495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46146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6B974E-4EF5-404B-BC7C-1102C971582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27ACA7-7742-4941-8A51-D2CD64DBFB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751775"/>
            <a:ext cx="6927273" cy="335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15123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031E92-6D2F-40F8-8603-6F35F0957B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90887C-CF29-4447-9612-CCABCE9D0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76782"/>
            <a:ext cx="6297521" cy="410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22437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6FB58A-C148-48ED-9B54-B2838358508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27FD5E-8602-45B3-9941-112479503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93031"/>
            <a:ext cx="6297521" cy="427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4945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D2151F-16C0-4EFC-8604-BCB21E3AD1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9CE1EF-B255-41C2-9C06-3E0FF2EA2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386542"/>
            <a:ext cx="4731421" cy="6084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44637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9A97E9-8FDA-448F-8396-A08E37032E1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22E5FB-04D4-40E8-BE54-DBCF55259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3389"/>
            <a:ext cx="8382000" cy="375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5905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E55822-E2F6-4672-BABA-C25E7F51E4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A967BF-F2CC-44B4-A044-113A07D83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80312"/>
            <a:ext cx="4731421" cy="589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99518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4D08A7-3A6E-444F-AD30-7F50E60406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7976C9-F0B4-4A69-B66F-67D9B8F793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744466"/>
            <a:ext cx="4301292" cy="536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122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6675E0-1A0B-493C-A1EC-74ABB51F234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7566B5-1917-42B1-8F68-8A6B019E08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8192"/>
            <a:ext cx="8382000" cy="2721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931779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281DAC-F70F-461D-B943-E40F439FD6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06CF59-2427-478B-8463-786259945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26926"/>
            <a:ext cx="3910265" cy="600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3954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6F7B06-EBE8-4993-80C9-B451FBF4F8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290221-8C77-43F2-AAF8-318160C9A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301117"/>
            <a:ext cx="5204563" cy="425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6061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F02FE7-DE09-416A-98DB-E69E67F124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2F600B-F8F7-400B-A6EC-6952414CF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211957"/>
            <a:ext cx="6927273" cy="4434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70030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80D6BA-76AF-4D6F-ACFB-3D7DC54BB5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4C0579-D8C8-4E81-84B5-3ED8346A76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5258"/>
            <a:ext cx="8382000" cy="402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5759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6FAF48-2E3B-4ADB-BF6D-313E7BA03F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A83D50-35A2-4609-BB35-374ABE022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21689"/>
            <a:ext cx="8382000" cy="181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7111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9EF35D-DB69-493C-9DF2-7603A8193A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240C25-A407-493C-A852-1D1857585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116" y="1347175"/>
            <a:ext cx="2929768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03759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70A376-B922-405F-91F1-2444D877D37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67ED51-A4BC-4D93-AE16-BB1100262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103263"/>
            <a:ext cx="6927273" cy="465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85533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61BA6-653B-44E3-8070-F9E5DF2DE09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456696-7B27-4B84-AC8F-9F5D28F896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61256"/>
            <a:ext cx="5725019" cy="433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45097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63A674-4270-414D-B7E8-A6585954C6D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30EE37-17DF-41E4-9F15-FAA6A9765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20933"/>
            <a:ext cx="8382000" cy="501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09938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BD90E-2AE8-44B9-AD79-5A8FF1688F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21.2a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ACA0C4-15B1-47C0-A349-E03F13B79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31460"/>
            <a:ext cx="5725019" cy="4595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3371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8B03E0-099B-4A0D-9D4E-816E4C1F11F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21.2b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89C955-411C-4F77-B4ED-5427B234C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92162"/>
            <a:ext cx="5725019" cy="427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04366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FFBB2B-3B2F-4720-8CB8-2249DA2DF6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4EDC4B-9339-4684-ACAA-9724E656F9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01589"/>
            <a:ext cx="8382000" cy="4854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17760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C7F7EB-6C1C-41AE-B719-45BDDB13023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A29725-0CE8-4078-A038-8B7CD73DC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18337"/>
            <a:ext cx="5725019" cy="402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7733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5B51E6-98FD-486D-9E91-72BBBB76D0D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21.5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C20DB9-BB6E-481A-A935-7CF88CC9C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679648"/>
            <a:ext cx="3910265" cy="549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87591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60</Words>
  <Application>Microsoft Office PowerPoint</Application>
  <PresentationFormat>On-screen Show (4:3)</PresentationFormat>
  <Paragraphs>28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2022-01-04T12:50:09Z</dcterms:modified>
</cp:coreProperties>
</file>