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27"/>
  </p:notesMasterIdLst>
  <p:sldIdLst>
    <p:sldId id="504" r:id="rId2"/>
    <p:sldId id="525" r:id="rId3"/>
    <p:sldId id="526" r:id="rId4"/>
    <p:sldId id="505" r:id="rId5"/>
    <p:sldId id="506" r:id="rId6"/>
    <p:sldId id="507" r:id="rId7"/>
    <p:sldId id="508" r:id="rId8"/>
    <p:sldId id="509" r:id="rId9"/>
    <p:sldId id="510" r:id="rId10"/>
    <p:sldId id="511" r:id="rId11"/>
    <p:sldId id="512" r:id="rId12"/>
    <p:sldId id="513" r:id="rId13"/>
    <p:sldId id="514" r:id="rId14"/>
    <p:sldId id="515" r:id="rId15"/>
    <p:sldId id="516" r:id="rId16"/>
    <p:sldId id="517" r:id="rId17"/>
    <p:sldId id="518" r:id="rId18"/>
    <p:sldId id="519" r:id="rId19"/>
    <p:sldId id="520" r:id="rId20"/>
    <p:sldId id="521" r:id="rId21"/>
    <p:sldId id="522" r:id="rId22"/>
    <p:sldId id="523" r:id="rId23"/>
    <p:sldId id="524" r:id="rId24"/>
    <p:sldId id="528" r:id="rId25"/>
    <p:sldId id="527" r:id="rId26"/>
  </p:sldIdLst>
  <p:sldSz cx="9144000" cy="6858000" type="screen4x3"/>
  <p:notesSz cx="6858000" cy="9144000"/>
  <p:custDataLst>
    <p:tags r:id="rId2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20" d="100"/>
          <a:sy n="120" d="100"/>
        </p:scale>
        <p:origin x="1506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20390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Systematics, Phylogenies, and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Comparative Biology </a:t>
            </a: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23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B5E273F-076C-428B-B914-8DEF5E4EEE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EF8331E-3EAA-4006-9BD9-E74A43CC431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23.7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155942-2781-444A-BFB9-DA353AD5C6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739845"/>
            <a:ext cx="8382000" cy="3378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5236930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EF6B7B0-4A92-4556-B32F-0E4BD88810D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23.8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73FDD56-FEBB-4B9F-93A2-7DAEEC9FB3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400866"/>
            <a:ext cx="5725019" cy="4056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8782606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F791CDC-0BA1-49FF-B901-DA30038821F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23.9a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79E8B2F-41F1-4CBB-AA8C-39AEA4F6AD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8915" y="1138993"/>
            <a:ext cx="3806170" cy="4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1048738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CD346C7-9AAA-4F98-B09E-AFCCED421C1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23.9b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FEF06B0-5245-4E89-94E2-49640D3C7A1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27958"/>
            <a:ext cx="5725019" cy="4402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7693155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A467DF3-4475-43AF-A02A-4235437F2EC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23.10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1D93DB4-15A0-48BE-9979-408606F292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761520"/>
            <a:ext cx="7620000" cy="5334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751906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2D31C2C-1733-43F9-BB4E-81911D36A72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23.11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24F7C3C-305D-4A74-8784-F25593B2A12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60700"/>
            <a:ext cx="8382000" cy="293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775225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47926BC-76F9-4CCC-A4E3-1940FAF3EB0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23.12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AD7BC52-7A35-426C-8F26-8F22DB5083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70247"/>
            <a:ext cx="8382000" cy="4717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363191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901E4F9-5F4B-4D81-A04D-E3DB8D131BC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23.13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87FF40-6194-4428-BAB5-A286F0ACA5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569839"/>
            <a:ext cx="5204563" cy="3718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190193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E54164-E622-4CEA-BF81-30CA7A37FA5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23.14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57E1C48-13D7-475F-BFD2-E0AC5536A3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860852"/>
            <a:ext cx="7620000" cy="5136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762093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F81D314-A09C-44C7-A71D-B415A9CF538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23.15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4EFD3FF-6700-4594-922A-B3324176BD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18182"/>
            <a:ext cx="8382000" cy="48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801002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DEEC6A6-4097-4C93-8B91-ED1868A274B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9D6A60-0B51-44AC-82F6-F83C03E3D74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365200"/>
            <a:ext cx="3910265" cy="6127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96673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878E10D-A3A7-4417-83C1-ED569E23739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23.16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F4A88A1-23A5-4B61-9BAC-5B7EEE4A6B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449199"/>
            <a:ext cx="5204563" cy="3959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3830256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ECDCB3A-D0C1-43D1-9F17-3DB8DB05439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23.17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E0C9A1-280A-4682-AF1D-E85B809229A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809534"/>
            <a:ext cx="5725019" cy="52389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977752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6BCBD91-2157-4452-8BE1-33AC8C20A6F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23.18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7A2C5A1-149F-4CBC-BDE8-E1A0062C3B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734457"/>
            <a:ext cx="5204563" cy="5389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034510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565D28D-678B-4C0E-8477-2AEDA9479BD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23.19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4450794-B6A4-45C9-8C58-F5A8ED57D8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152860"/>
            <a:ext cx="5204563" cy="45522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781220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D945144-AACF-4419-98C8-439D0D82532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23.1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4CE050-4D3A-4FE9-8840-36614D7D98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19617" y="1536432"/>
            <a:ext cx="2304767" cy="3785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796610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1D5DCA-719F-4EC6-886B-19C432085F5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23.2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C65D033-8A11-4FD8-99D0-4447C2102F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936127"/>
            <a:ext cx="6927273" cy="4985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653213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5981998-1FBB-49A8-A3A9-9E3077B89D0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23.1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EFE901-93B9-41AF-AA64-EA58A93B842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115907"/>
            <a:ext cx="6927273" cy="4626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0437654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752AF56-3D4D-4B45-9F85-8EBE1BE875F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23.1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1C01C1D-0DA1-4606-87FC-ADDFD91F51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22823"/>
            <a:ext cx="8382000" cy="4012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8174258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3C82411-7D38-4BD1-A8FD-62AAE4228BD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23.2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FBFE76-F928-4D8F-84C1-3ABA519421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44376"/>
            <a:ext cx="8382000" cy="3569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656307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AA4D182-B015-495F-8289-D2BEA14C17C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23.3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36F0E5-2301-4AE7-A9A6-020A560285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848727"/>
            <a:ext cx="8382000" cy="3160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8985314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9FAF78F-DDE6-485F-B8D6-1FF638947E9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23.4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CAA8998-E8BB-4589-8B2B-E8AAE6744C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86608"/>
            <a:ext cx="8382000" cy="2884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96879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980140-1B20-41E0-91DE-FA7E6C66CDB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23.5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B9C24B-CB46-4DE1-86FD-A2AC95F4FF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511823"/>
            <a:ext cx="4731421" cy="5834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64959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555FA93-A332-4B04-8352-24E447DB955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23.6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F50C3A-BC44-4998-9FC5-688B60EA2C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472501"/>
            <a:ext cx="4301292" cy="591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964943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818</TotalTime>
  <Words>63</Words>
  <Application>Microsoft Office PowerPoint</Application>
  <PresentationFormat>On-screen Show (4:3)</PresentationFormat>
  <Paragraphs>28</Paragraphs>
  <Slides>25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207</cp:revision>
  <dcterms:created xsi:type="dcterms:W3CDTF">2002-11-07T15:12:30Z</dcterms:created>
  <dcterms:modified xsi:type="dcterms:W3CDTF">2022-01-04T12:50:05Z</dcterms:modified>
</cp:coreProperties>
</file>