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4"/>
  </p:notesMasterIdLst>
  <p:sldIdLst>
    <p:sldId id="504" r:id="rId2"/>
    <p:sldId id="522" r:id="rId3"/>
    <p:sldId id="523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5" r:id="rId22"/>
    <p:sldId id="524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Genome Evolution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24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885C17-6E1A-417D-867E-89391FE211B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B7153B-20C5-4470-B777-C0F066A8F6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24AEFF-AFCE-48CA-8DD7-698F60E58F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479574"/>
            <a:ext cx="2937840" cy="589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43396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997EB-9E1E-4DC6-B2C2-E34541489BA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24.8a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CDD69D-9938-4B50-8033-89E5FE7FE9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667000"/>
            <a:ext cx="8382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800446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D61C87-8F1C-4328-8042-A6298125BDD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24.8b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F7D9BF-906B-4400-85BB-7EBD8C59BB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670013"/>
            <a:ext cx="8382000" cy="151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41927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BA12C9-79D4-4618-9E04-1D018ECF66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F941FA-2A5A-4FFF-9E53-7BEEC39F8B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68804"/>
            <a:ext cx="8382000" cy="4920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24222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771E67-96A0-4036-B658-5C002501202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BC9DDA-9E32-4D65-ADC7-200CD12E99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19227"/>
            <a:ext cx="8382000" cy="241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487765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3CAF80-09D0-4217-9406-E504A8A0D46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DF136D-EB52-41EE-9BBC-E8D0DC4E55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68148"/>
            <a:ext cx="5204563" cy="4921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68628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3A7609-6D29-40D3-87BF-209E1940F7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E8F1B3-55FA-4DCF-8AC2-E1B3BC4F19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83035"/>
            <a:ext cx="5204563" cy="509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93188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2A289F-A89B-4E5D-A227-57F9BF9E2B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2483A4-E1EB-4B9D-93F3-6F390C85F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9007" y="1138993"/>
            <a:ext cx="3545986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00162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B9A93E-FC18-4049-8B2B-4562D0D5A03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5D03FE-2F54-4A40-8048-52E0675AE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511019"/>
            <a:ext cx="6927273" cy="383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25003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008228-56FA-4029-9080-721F33812D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82D94B-0863-4532-999B-66B93D5816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84000"/>
            <a:ext cx="5725019" cy="4290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99476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BC7CA0-FDAA-4A10-9174-09AD668D6A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4B5392-D05A-43AE-B0B8-A0921BDD9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347705"/>
            <a:ext cx="4301292" cy="6162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90355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9B584E-C9AE-4D8B-B11D-19FEAB36500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0F7EE-E344-4ABF-B62A-D80E0CF6F8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71856"/>
            <a:ext cx="6927273" cy="4914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98300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D1187D-59EC-4A21-9D7A-EB4F2985878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2763AA-332A-477C-8F12-A5A9F46DC6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0817" y="1536432"/>
            <a:ext cx="2722366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6695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6DBFD7-255D-45B6-A5BA-88E0B44EB97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623B37-360B-4D7C-8749-6588FAB80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39999"/>
            <a:ext cx="7620000" cy="5178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7649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F4A170-4336-4F90-BC00-4F4821657E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C2C4C-61C2-4F33-8C82-E3B3435CF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90045"/>
            <a:ext cx="5204563" cy="4677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52994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AF8283-E63D-4ECA-8EE3-4DC670DE80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566BED-E8EC-491C-A319-A16AABBECE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44786"/>
            <a:ext cx="4301292" cy="596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6153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3D6312-4B53-4764-8182-358EBA3D2A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823D82-3F39-4EA7-92AE-4093999F7B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60274"/>
            <a:ext cx="8382000" cy="3937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329431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533A9D-620E-4DA5-B752-587715F0D2F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9D0277-8C4F-413B-AF2F-67B2F3BD6B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24763"/>
            <a:ext cx="7620000" cy="540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1225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94BFDC-C382-454C-AA14-13E5614E3E7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54ED41-00E0-4B76-A9BB-E43A0FCF84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287456"/>
            <a:ext cx="6927273" cy="4283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80640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9095A1-7F99-4CD0-9FD7-E38BF0D715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F14544-10D2-47A5-8C9B-B245591495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3500"/>
            <a:ext cx="83820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444099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880087-DC0A-4F26-BCB0-EEF918CBFA4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24.6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2FC8A5-B4C0-484A-A386-F76BD54ECC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7275" y="381000"/>
            <a:ext cx="3349451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8242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52</Words>
  <Application>Microsoft Office PowerPoint</Application>
  <PresentationFormat>On-screen Show (4:3)</PresentationFormat>
  <Paragraphs>25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2022-01-04T12:50:02Z</dcterms:modified>
</cp:coreProperties>
</file>