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19"/>
  </p:notesMasterIdLst>
  <p:sldIdLst>
    <p:sldId id="504" r:id="rId2"/>
    <p:sldId id="517" r:id="rId3"/>
    <p:sldId id="518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20" r:id="rId17"/>
    <p:sldId id="519" r:id="rId18"/>
  </p:sldIdLst>
  <p:sldSz cx="9144000" cy="6858000" type="screen4x3"/>
  <p:notesSz cx="6858000" cy="9144000"/>
  <p:custDataLst>
    <p:tags r:id="rId20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Origin and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Diversity of Life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25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B10937-E49A-4161-968F-6C876AFC55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01956ED-D844-465E-A055-759AFCD8E7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3FEC31-3FF3-41F7-851B-C817AAD28D2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61922"/>
            <a:ext cx="6927273" cy="3934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572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6C711C-A8D9-4D8A-8DED-8E846A13A9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782C980-858F-43B5-957D-2A6142B650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46298"/>
            <a:ext cx="5204563" cy="4565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344444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0DC0CE-1EBA-4009-BFE5-F041B86A2F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E034A-527F-4313-84A2-E2670ED63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31013"/>
            <a:ext cx="5204563" cy="5395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60067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59C942-161D-46DE-ACB0-A380BBEF5E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D99011-373C-4512-BDD6-E92C378260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13109"/>
            <a:ext cx="2670764" cy="6231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83689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C75EE3-B510-4AFD-A13C-141D3D4875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75E057-5385-456D-B600-A10F372132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508739"/>
            <a:ext cx="5725019" cy="5840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819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C1C989B-179F-46ED-B6CE-BECB3C1E5F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EAE1E5-0292-477B-9EC1-31D39D379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13310"/>
            <a:ext cx="5204563" cy="5031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975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DE38F51-6B92-4AE3-8162-5F3F14F656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C2F6F7-4F56-4114-9C81-7C437A5496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4860" y="1536432"/>
            <a:ext cx="3154280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04249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45424D-7982-4972-9AE8-01F894AB9D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24919F-D106-4E39-BD95-4CDE5B37BD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42743"/>
            <a:ext cx="6927273" cy="4972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810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842218-7C5F-47C3-98F0-0191E4C93CC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D9D3B6E-7A81-49C5-BACD-16323E88C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62695"/>
            <a:ext cx="3554786" cy="5732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6916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4946A9-5C45-45F7-89DB-A4E11639807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32C362-FEA5-4CA6-9E66-6D7B19FCFF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70089"/>
            <a:ext cx="6297521" cy="531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99774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7A401DB-163A-48EF-A412-EF9FE5B65AC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D2C125-20CA-41B6-9BCA-F9598B681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18514"/>
            <a:ext cx="4731421" cy="5820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1041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CB0CB2-060D-4623-B564-6C422FECAC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6D1BFD-2695-4804-9998-FF331203F7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587635"/>
            <a:ext cx="5204563" cy="568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5056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0282CA-7B0C-46BA-8789-9FEDD917A4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FE6D90-8E62-4A87-A8D0-8F435079EC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04043"/>
            <a:ext cx="6927273" cy="484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62947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3881AC-1291-4BC8-8E16-FA08C28D423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0F21DAB-F7C2-4E20-9DBD-FF542AC272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39761"/>
            <a:ext cx="6927273" cy="477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341115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72742C-5677-4802-BE6B-18C83A75084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31C16A-4F49-420B-AFB7-212B3C5D71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797852"/>
            <a:ext cx="6927273" cy="5262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21283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3D633B-BE2C-4B5C-95C4-59C32AC0EA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25.6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E5DB1B-5961-4B0A-A4D8-588F7C068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2373"/>
            <a:ext cx="5204563" cy="5113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303710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46</Words>
  <Application>Microsoft Office PowerPoint</Application>
  <PresentationFormat>On-screen Show (4:3)</PresentationFormat>
  <Paragraphs>21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2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2022-01-04T12:50:00Z</dcterms:modified>
</cp:coreProperties>
</file>