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50"/>
  </p:notesMasterIdLst>
  <p:sldIdLst>
    <p:sldId id="504" r:id="rId2"/>
    <p:sldId id="541" r:id="rId3"/>
    <p:sldId id="542" r:id="rId4"/>
    <p:sldId id="505" r:id="rId5"/>
    <p:sldId id="506" r:id="rId6"/>
    <p:sldId id="507" r:id="rId7"/>
    <p:sldId id="508" r:id="rId8"/>
    <p:sldId id="509" r:id="rId9"/>
    <p:sldId id="543" r:id="rId10"/>
    <p:sldId id="510" r:id="rId11"/>
    <p:sldId id="511" r:id="rId12"/>
    <p:sldId id="512" r:id="rId13"/>
    <p:sldId id="513" r:id="rId14"/>
    <p:sldId id="514" r:id="rId15"/>
    <p:sldId id="544" r:id="rId16"/>
    <p:sldId id="515" r:id="rId17"/>
    <p:sldId id="516" r:id="rId18"/>
    <p:sldId id="517" r:id="rId19"/>
    <p:sldId id="518" r:id="rId20"/>
    <p:sldId id="519" r:id="rId21"/>
    <p:sldId id="545" r:id="rId22"/>
    <p:sldId id="520" r:id="rId23"/>
    <p:sldId id="521" r:id="rId24"/>
    <p:sldId id="522" r:id="rId25"/>
    <p:sldId id="523" r:id="rId26"/>
    <p:sldId id="524" r:id="rId27"/>
    <p:sldId id="525" r:id="rId28"/>
    <p:sldId id="526" r:id="rId29"/>
    <p:sldId id="527" r:id="rId30"/>
    <p:sldId id="546" r:id="rId31"/>
    <p:sldId id="528" r:id="rId32"/>
    <p:sldId id="529" r:id="rId33"/>
    <p:sldId id="530" r:id="rId34"/>
    <p:sldId id="547" r:id="rId35"/>
    <p:sldId id="531" r:id="rId36"/>
    <p:sldId id="532" r:id="rId37"/>
    <p:sldId id="533" r:id="rId38"/>
    <p:sldId id="534" r:id="rId39"/>
    <p:sldId id="535" r:id="rId40"/>
    <p:sldId id="548" r:id="rId41"/>
    <p:sldId id="536" r:id="rId42"/>
    <p:sldId id="537" r:id="rId43"/>
    <p:sldId id="538" r:id="rId44"/>
    <p:sldId id="539" r:id="rId45"/>
    <p:sldId id="549" r:id="rId46"/>
    <p:sldId id="540" r:id="rId47"/>
    <p:sldId id="551" r:id="rId48"/>
    <p:sldId id="550" r:id="rId49"/>
  </p:sldIdLst>
  <p:sldSz cx="9144000" cy="6858000" type="screen4x3"/>
  <p:notesSz cx="6858000" cy="9144000"/>
  <p:custDataLst>
    <p:tags r:id="rId51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tags" Target="tags/tag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356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Protists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28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5CCC17-292A-41F0-A1EB-8DB0E2BB69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5925CDC-04D1-4914-8090-D506F2D18AE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11041B6-8514-4A7A-9170-0D96A3462E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3107" y="1347175"/>
            <a:ext cx="3237786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21245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0082F8C-E603-4CBE-962D-681ADCFCE54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0DA3D2-8F0A-4D08-B0C4-8B07C6BBB8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63912" y="1138993"/>
            <a:ext cx="4416177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050135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BDC07B-0ED9-4C26-B04C-331FCDF3032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659172-E7C7-4E9A-9EF7-BA897BE7E1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37471"/>
            <a:ext cx="4301292" cy="578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371431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6A7D82A-8B6F-4D8D-9970-3F22D8A0A2E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9E7DCB7-A573-4B6B-A315-D5816A7D39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114567"/>
            <a:ext cx="8382000" cy="4628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4527981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4012C69-5640-40B4-BCED-83699F735E4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DE53A22-D575-4009-9F09-32644AAA42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803111"/>
            <a:ext cx="6927273" cy="32517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148977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1E594DC-5B1C-4E3A-9EAA-62AD615AEF8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28.3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5927C4D-CCC3-4949-80E9-59AF292B24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822158"/>
            <a:ext cx="6927273" cy="5213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09628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E979D5-AE91-4C8B-83E2-665D42B9C22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76497F-5D3D-4231-8E81-65FCCBBB8E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00575"/>
            <a:ext cx="6297521" cy="465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5482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7814A5-4417-477D-AF09-C1713693903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F4693ED-BCE6-43A0-8880-9817BA0E84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77964"/>
            <a:ext cx="3910265" cy="61020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79766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589D81-27C3-49DE-BC08-4853A372371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AB84D22-8337-42F1-9D04-D2DCFB6796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833122"/>
            <a:ext cx="8382000" cy="5191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95715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8E8ED9C-C5DB-4E2F-A83A-78F5145EBAF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1C82F43-F795-42CF-8C8B-A9CF5FCC3F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1287295"/>
            <a:ext cx="4731421" cy="42834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9950197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DCEF61-EF72-4708-9ADD-A1F4A6B61FB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AEB8F1-CA06-43D1-84EE-1315B59EA9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568767"/>
            <a:ext cx="4301292" cy="57204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7817397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AAA6AF-BCAD-41F6-88DA-96C307D53E4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A6E2A1-8CE3-4F9C-A8C9-6F3D7C48471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67392"/>
            <a:ext cx="5204563" cy="4723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6855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D1374B-26E6-4F53-BE7A-451ABC536C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28.4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245A3C-64AB-475E-867E-2BA787A9A0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59143"/>
            <a:ext cx="6297521" cy="473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0312876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3D37C1-4093-4BCD-A8C7-57369E57FEE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66FC092-0378-4041-BE68-C2CBDC590B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03312"/>
            <a:ext cx="5725019" cy="3851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313071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DEE82C-478E-41DF-B280-3BB9E0182C2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D3E203-09E3-409D-91C0-311B2AD8E0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2063689"/>
            <a:ext cx="6927273" cy="2730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3260289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68E3A0F-67EC-4E5C-83E7-731BA7140B4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189AD2-86C8-4962-8911-CB81E110F97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63930"/>
            <a:ext cx="5725019" cy="4330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57466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7DAF392-1C8C-46DF-B82E-7F1F0C0E8FC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AA7B40C-B788-4850-A595-6FCE14AA0D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90311"/>
            <a:ext cx="7620000" cy="5477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834044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76D6DC-18D1-4B46-B7CA-E2CF6F4BD79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B3543E-01DE-4729-AA49-8A7ECF8DE2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51386"/>
            <a:ext cx="5725019" cy="4355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9401105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5383647-C020-4287-B9E7-48753081E25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BA9FE4-F55C-4DE3-A21B-1B2FD1ED71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520" y="1347175"/>
            <a:ext cx="3794961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4312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65546E-31ED-490E-8FD0-07B1AFBD6FF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FB488BF-B769-4F0D-B961-AFF3AE2B07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51247"/>
            <a:ext cx="6297521" cy="4155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508018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12E6B85-1A70-4075-9A22-A65E8AFC9DA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388057-C45C-4155-B3EC-EA15B7EA69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795022"/>
            <a:ext cx="8382000" cy="52679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253271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BD499FE-E2BC-45F8-A0CB-89A856DEDCF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393B4DF-4B06-4368-85C8-F0DFF2AE3C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846507"/>
            <a:ext cx="6297521" cy="5164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04601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6EF8D4B-F95A-4008-92B2-126F3147D83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28.5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87A6F6E-8DCB-49B8-875F-5EBEE5F9E55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72259"/>
            <a:ext cx="6297521" cy="471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533455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2C3DA5-450E-4A2D-BC41-009038CD84C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B822B49-BB09-4C8F-B12A-D16307CE7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08975"/>
            <a:ext cx="5204563" cy="4440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50031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C70FFE-AD6E-4714-9273-1704280786C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7A356DF-2A71-45A4-B497-56855C49E1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27351"/>
            <a:ext cx="5725019" cy="3803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347602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2690FE3-86FD-4505-B607-54605B60C33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0FD52FC-875F-469B-B2C6-89A72EF098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93519" y="1355378"/>
            <a:ext cx="5204563" cy="4147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5202355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E512121-D46F-41FB-A871-E9CA106E92C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28.6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C74E6B-21BD-48CD-8D0E-5876159D2C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59143"/>
            <a:ext cx="6297521" cy="4739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52222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71C3DA-6ECD-4386-97F4-D5634FCBA1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2C0853-3029-415B-9217-DDD3C9FB1D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735969"/>
            <a:ext cx="4301292" cy="5386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306809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A30E2F-CCAE-428E-9D3D-31AC57DD7C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20F797-A6F1-48F1-A847-28A7C5CF00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98533"/>
            <a:ext cx="4301292" cy="586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3657288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3828E43-0E9C-4CDA-85F4-787A4F1891A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062B6A-4204-4D5C-B077-EDFF1DF7D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44048"/>
            <a:ext cx="5725019" cy="3969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733773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09B06A9-4115-4413-A7FD-A05FCC2FEC1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28.30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91AB975-C034-4098-9ACC-64251DC7F92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58818"/>
            <a:ext cx="3910265" cy="6140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889521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AEA03A-6773-41A8-9ADE-4F663E7215A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28.31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B0A5C4-7896-4318-8CF6-0848DC6B747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533216"/>
            <a:ext cx="5725019" cy="3791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22782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A2EB9A1-9A52-4A1E-940F-24C18D3A8CB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4F8219-A4EB-4EAF-A063-C568870DE0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740094"/>
            <a:ext cx="6297521" cy="3377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284525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5EBF975-0621-41DD-8FDA-87B743F7C8C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28.7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B2BD8C0-78D5-4250-9D78-1DBD3E0F64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72259"/>
            <a:ext cx="6297521" cy="471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351625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D595DC-7272-41C0-B158-96CD2B63295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28.32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4AC1DB-C32A-481B-A39C-04EB35A572D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3134" y="1536432"/>
            <a:ext cx="3577732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95201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66974B-0496-4BE0-8327-5C2212DDFE6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28.33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BBAE0AD-6290-4736-87BD-72AF2B11C6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80688"/>
            <a:ext cx="6297521" cy="389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4171833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BA485C2-3C36-480B-BDCC-6394CB7F7C1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28.34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6C618C0-89E5-471C-A9B1-7B76CBE957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492789"/>
            <a:ext cx="6297521" cy="3872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831636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8151C6C-7B8A-4350-9F3E-75CD6D25840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28.35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42A7C64-95EB-4933-9C25-57A7B72D09B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318988"/>
            <a:ext cx="6297521" cy="4220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524214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A2CD2C-242C-4FE3-9A3E-9881364D56F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28.8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E2D87A0-4377-49CC-A9CA-29D29BFB299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72259"/>
            <a:ext cx="6297521" cy="4713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39209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8A0EBC-7AB7-4836-9BCC-F02183DC399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28.36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BD97A57-015F-4159-B7DA-5CC6316EAD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97370" y="1347175"/>
            <a:ext cx="3949261" cy="4163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61284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2F5C52-AFCE-427A-BC92-60128F4DCB1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28.1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A142ED1-9627-402F-ACDB-E9D8885399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9596" y="1536432"/>
            <a:ext cx="3624808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3030892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C3BD7E7-CAFE-4AA9-87ED-529D167E838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28.9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15381A5-9DFD-4107-95C6-AB092E775D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75229"/>
            <a:ext cx="8382000" cy="470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837467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B21DE4E-6A6E-4391-8DB0-2099003F891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AB0237-3C07-4BBB-A4F0-774D9D32FE9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207484"/>
            <a:ext cx="5204563" cy="4443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82542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237FCD-F5C1-4866-95FE-F6D6F969066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1606056-1C06-4A40-837A-3B3FE463B5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80199"/>
            <a:ext cx="3910265" cy="6097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04649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FF6C5CC-1568-49B9-9FBF-42401A70A1E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853CF93-E2F4-415D-81FA-F6FF275CE4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38533"/>
            <a:ext cx="4731421" cy="57809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7996102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43437D7-5BD8-4130-A3E5-AE0B65C0368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28.5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BCA6342-9A27-4536-B665-DA6592C76D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51534"/>
            <a:ext cx="8382000" cy="4754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331128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6F5E33D-925C-4641-B682-7B318CAECCD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28.2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D94AEF5-68B7-485E-9AF4-25577B4727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079434"/>
            <a:ext cx="6927273" cy="4699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6935722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103</Words>
  <Application>Microsoft Office PowerPoint</Application>
  <PresentationFormat>On-screen Show (4:3)</PresentationFormat>
  <Paragraphs>51</Paragraphs>
  <Slides>48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48</vt:i4>
      </vt:variant>
    </vt:vector>
  </HeadingPairs>
  <TitlesOfParts>
    <vt:vector size="53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206</cp:revision>
  <dcterms:created xsi:type="dcterms:W3CDTF">2002-11-07T15:12:30Z</dcterms:created>
  <dcterms:modified xsi:type="dcterms:W3CDTF">2022-01-04T12:49:51Z</dcterms:modified>
</cp:coreProperties>
</file>