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78"/>
  </p:notesMasterIdLst>
  <p:sldIdLst>
    <p:sldId id="504" r:id="rId2"/>
    <p:sldId id="552" r:id="rId3"/>
    <p:sldId id="553" r:id="rId4"/>
    <p:sldId id="554" r:id="rId5"/>
    <p:sldId id="505" r:id="rId6"/>
    <p:sldId id="506" r:id="rId7"/>
    <p:sldId id="555" r:id="rId8"/>
    <p:sldId id="507" r:id="rId9"/>
    <p:sldId id="508" r:id="rId10"/>
    <p:sldId id="509" r:id="rId11"/>
    <p:sldId id="510" r:id="rId12"/>
    <p:sldId id="556" r:id="rId13"/>
    <p:sldId id="511" r:id="rId14"/>
    <p:sldId id="557" r:id="rId15"/>
    <p:sldId id="512" r:id="rId16"/>
    <p:sldId id="513" r:id="rId17"/>
    <p:sldId id="514" r:id="rId18"/>
    <p:sldId id="515" r:id="rId19"/>
    <p:sldId id="516" r:id="rId20"/>
    <p:sldId id="517" r:id="rId21"/>
    <p:sldId id="518" r:id="rId22"/>
    <p:sldId id="519" r:id="rId23"/>
    <p:sldId id="520" r:id="rId24"/>
    <p:sldId id="521" r:id="rId25"/>
    <p:sldId id="522" r:id="rId26"/>
    <p:sldId id="558" r:id="rId27"/>
    <p:sldId id="523" r:id="rId28"/>
    <p:sldId id="524" r:id="rId29"/>
    <p:sldId id="525" r:id="rId30"/>
    <p:sldId id="526" r:id="rId31"/>
    <p:sldId id="527" r:id="rId32"/>
    <p:sldId id="528" r:id="rId33"/>
    <p:sldId id="559" r:id="rId34"/>
    <p:sldId id="529" r:id="rId35"/>
    <p:sldId id="560" r:id="rId36"/>
    <p:sldId id="530" r:id="rId37"/>
    <p:sldId id="531" r:id="rId38"/>
    <p:sldId id="532" r:id="rId39"/>
    <p:sldId id="561" r:id="rId40"/>
    <p:sldId id="533" r:id="rId41"/>
    <p:sldId id="534" r:id="rId42"/>
    <p:sldId id="562" r:id="rId43"/>
    <p:sldId id="578" r:id="rId44"/>
    <p:sldId id="564" r:id="rId45"/>
    <p:sldId id="565" r:id="rId46"/>
    <p:sldId id="566" r:id="rId47"/>
    <p:sldId id="567" r:id="rId48"/>
    <p:sldId id="535" r:id="rId49"/>
    <p:sldId id="536" r:id="rId50"/>
    <p:sldId id="537" r:id="rId51"/>
    <p:sldId id="538" r:id="rId52"/>
    <p:sldId id="539" r:id="rId53"/>
    <p:sldId id="540" r:id="rId54"/>
    <p:sldId id="541" r:id="rId55"/>
    <p:sldId id="542" r:id="rId56"/>
    <p:sldId id="543" r:id="rId57"/>
    <p:sldId id="544" r:id="rId58"/>
    <p:sldId id="545" r:id="rId59"/>
    <p:sldId id="546" r:id="rId60"/>
    <p:sldId id="547" r:id="rId61"/>
    <p:sldId id="579" r:id="rId62"/>
    <p:sldId id="568" r:id="rId63"/>
    <p:sldId id="569" r:id="rId64"/>
    <p:sldId id="570" r:id="rId65"/>
    <p:sldId id="571" r:id="rId66"/>
    <p:sldId id="572" r:id="rId67"/>
    <p:sldId id="573" r:id="rId68"/>
    <p:sldId id="574" r:id="rId69"/>
    <p:sldId id="575" r:id="rId70"/>
    <p:sldId id="576" r:id="rId71"/>
    <p:sldId id="548" r:id="rId72"/>
    <p:sldId id="549" r:id="rId73"/>
    <p:sldId id="550" r:id="rId74"/>
    <p:sldId id="551" r:id="rId75"/>
    <p:sldId id="577" r:id="rId76"/>
    <p:sldId id="563" r:id="rId77"/>
  </p:sldIdLst>
  <p:sldSz cx="9144000" cy="6858000" type="screen4x3"/>
  <p:notesSz cx="6858000" cy="9144000"/>
  <p:custDataLst>
    <p:tags r:id="rId7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3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Protostomes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33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FDC3DC-AD09-464D-841E-1F18A29492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308C30-BB55-446D-B38B-8DB73C3714A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429A49-769B-4A46-87EF-CDEDFD605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151254"/>
            <a:ext cx="5725019" cy="4555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81686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CCEF68-558A-43D6-887B-0FB69D3A7FF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121E42-1BCE-4030-B566-7A1A6989A6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26064"/>
            <a:ext cx="8382000" cy="2805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56127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7927E1-2672-44AB-86EA-0599AD52BEF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33.4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62C2AC-84A8-4904-8578-41571EB40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27804"/>
            <a:ext cx="5204563" cy="480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85446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80DEFF-D61C-46A5-8080-508282CDEF1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4A3720-95A1-4790-89AD-313FF4FAE1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160465"/>
            <a:ext cx="5204563" cy="453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17879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8BB392-E5C0-4DEB-85D2-44E5D3FC05A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33.5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DC6133-F789-4425-AFED-F96D869928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27804"/>
            <a:ext cx="5204563" cy="480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82210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54F63C-60CF-4074-BD11-40DCCB28A54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3E14FF-CC39-42F2-934B-E885DB15B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307531"/>
            <a:ext cx="8382000" cy="224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68232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C31F4B-9CF4-46AD-86CD-B55D2EF9FAD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117A90-8169-4588-BE9B-50D2BF1484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471050"/>
            <a:ext cx="5204563" cy="391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72038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84EF38-F385-4BE4-80A2-5134A0BBCF5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170E1F-ECC8-4FB1-ADE5-EEA527833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18" y="514073"/>
            <a:ext cx="2670764" cy="5829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444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87EAEE-6C40-42B0-8914-8C6E1B675F6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945479-0B37-40D4-AF4C-5E73766D5F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614984"/>
            <a:ext cx="5204563" cy="562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19422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57DD9A-764A-488B-BA4D-CB4C518ACD0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1E58FB-373D-4C08-83A3-1C1095FA8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15839"/>
            <a:ext cx="5725019" cy="422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21034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C3E39D-2500-47C4-A902-8A68A5EBA90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E308B0-4CB9-4936-AD38-434A49E7F6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445858"/>
            <a:ext cx="4731421" cy="5966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53099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148483-C2F0-40E4-9EC0-620C1DDF480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9137D6-77CA-419F-8529-20124CF77B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529312"/>
            <a:ext cx="6297521" cy="379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69716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6286B0-52B6-415F-9089-9A5AE02CF60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7486D1-45F7-45EA-83A9-115CFA5B43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53059"/>
            <a:ext cx="5725019" cy="415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143404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5D7466-7B35-43D1-9A63-81A529F5358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7ABE62-3403-4D89-8CDD-382E4B718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423245"/>
            <a:ext cx="5725019" cy="401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468772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8AA230-800A-4E56-9209-D574B046E89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F8B27B-DBC9-4EEB-A796-AA8260D449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384351"/>
            <a:ext cx="6297521" cy="4089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486437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C2A6F2-14A1-4D56-8B89-9A8AE7FCB77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1B9C62-6157-46AF-9A58-0B2B4440D4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91493"/>
            <a:ext cx="5725019" cy="427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1448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219F29-3AED-4DC3-BE27-2619F758A6F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BFD153-9CC4-436D-B9BE-1107E1CAB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424812"/>
            <a:ext cx="6297521" cy="4008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727363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94887B-37FC-4CC6-9FB1-08DFCFCFCF7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33.6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E4F943-998F-43CE-BB10-FBDF970E1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27804"/>
            <a:ext cx="5204563" cy="480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833472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FEE3D6-D382-4E9F-8ABA-D7F0732AE6A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F4776B-EA43-4933-90B1-0EE7173A5E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337932"/>
            <a:ext cx="6297521" cy="4182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090668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012D69-9473-4A9F-A916-7AED2C537F8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7AB25E-D6F4-4CBB-B9D1-126FCC8E8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187582"/>
            <a:ext cx="5204563" cy="4482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760948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1E1CE1-A7B9-444A-AD20-17D93BB2084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E0C027-DF32-4DED-B391-4F602792C1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33324"/>
            <a:ext cx="5725019" cy="4191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42101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0D0A08-D313-46EC-8EAB-578DA16490B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33.1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6E2517-EF4C-4D85-88C4-CB24EE3DAF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726763"/>
            <a:ext cx="7620000" cy="540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649905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4FAA2E-2135-45D5-ABB5-DA7B52002DB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F505CA-9B96-4642-B295-1F4F0A2025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75920"/>
            <a:ext cx="3910265" cy="610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612488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8FC87A-4421-4616-A43D-F2546AAA9BE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954D3B-2031-4EE3-B451-85C3800366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62937"/>
            <a:ext cx="7620000" cy="373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961185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6A9B96-C329-4074-987B-7A83D89E414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C47164-9672-49CA-85B3-8B396E4CA4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526567"/>
            <a:ext cx="6927273" cy="380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722922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F67631-989E-46FA-AC71-56DB0C83B16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33.7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703408-D654-4884-B92A-D7D4634776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27804"/>
            <a:ext cx="5204563" cy="480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179656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D609B9-358D-4CA8-941C-736B2274373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0AE20E-85C0-452D-BE60-898DEC69E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23993"/>
            <a:ext cx="5725019" cy="4210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981023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519A01-B670-481C-AEAD-5C522EB716C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33.8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2319C4-6665-4A1B-97DE-91976E6599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27804"/>
            <a:ext cx="5204563" cy="480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813241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6A8F85-47C9-404E-AF3D-D3D8B92DB21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3CF600-ACE4-4B02-BA66-9F92642D36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74652"/>
            <a:ext cx="7620000" cy="410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849622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A9F971-F2E8-4AFC-BE57-171E43EBE24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33.27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C5A907-7DAF-420F-A15C-D7BC8DBB9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87689"/>
            <a:ext cx="8382000" cy="308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637793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EEFFA2-19AD-47CA-B375-4E691AC32A0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33.28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53EEE9-11C8-4907-A100-6D146A773F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565895"/>
            <a:ext cx="3231624" cy="5726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044006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FA2011-C62D-49BB-A571-B6B7B0471C9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33.9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FA5697-DD57-46EC-9BAA-455210CFA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27804"/>
            <a:ext cx="5204563" cy="480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51931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82731D-8B27-4A7E-A7EE-059515A358E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33.2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7B3B5D-D7B3-4A95-A01A-32776092B3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27804"/>
            <a:ext cx="5204563" cy="480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279210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1CDB68-99A2-4077-9A4E-F5130B1F0E7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33.29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AA876C-A95F-43D5-BF77-51BB949CEF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20986"/>
            <a:ext cx="8382000" cy="5016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153598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937D1D-A5D9-4F1A-9203-E486DEA3C1B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33.30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ABFBDD-9C7A-430F-9223-7A5F30DB9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428741"/>
            <a:ext cx="6297521" cy="400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97049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28953B-DB6F-4523-8550-C441B75819E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33.10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B7A447-080B-471D-92F3-054FEC5112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27804"/>
            <a:ext cx="5204563" cy="480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669264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AD60AD-F636-4452-843F-F9A61AD2D5D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33.1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77E8D5-EC47-4C84-8E51-0722EF07F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42" y="1590663"/>
            <a:ext cx="8879517" cy="367667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CD65C96-5733-4C88-A7CC-46775BAE3AFA}"/>
              </a:ext>
            </a:extLst>
          </p:cNvPr>
          <p:cNvSpPr txBox="1"/>
          <p:nvPr/>
        </p:nvSpPr>
        <p:spPr>
          <a:xfrm>
            <a:off x="2126292" y="2974955"/>
            <a:ext cx="42399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Mouthparts are mandibles; appendages are biramous (“two-branched”); the head has two pairs of antennae.</a:t>
            </a:r>
            <a:endParaRPr lang="en-IN" sz="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9B5B25-8228-4934-BB10-3B62C93EABDD}"/>
              </a:ext>
            </a:extLst>
          </p:cNvPr>
          <p:cNvSpPr txBox="1"/>
          <p:nvPr/>
        </p:nvSpPr>
        <p:spPr>
          <a:xfrm>
            <a:off x="2137752" y="2427655"/>
            <a:ext cx="326829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Anterior appendages (chelicera) are specialized as pincers or fangs.</a:t>
            </a:r>
            <a:endParaRPr lang="en-IN" sz="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9EA77C9-91EB-4C76-9510-6E00A6D17EB0}"/>
              </a:ext>
            </a:extLst>
          </p:cNvPr>
          <p:cNvSpPr txBox="1"/>
          <p:nvPr/>
        </p:nvSpPr>
        <p:spPr>
          <a:xfrm>
            <a:off x="2126764" y="3619976"/>
            <a:ext cx="409799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Mouthparts are mandibles; the body consists of three regions: a head with one pair of antennae, a thorax, and an abdomen; appendages are uniramous (“single-branched”).</a:t>
            </a:r>
            <a:endParaRPr lang="en-IN" sz="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48F345-BBA4-428E-A455-E745A7C2A2FB}"/>
              </a:ext>
            </a:extLst>
          </p:cNvPr>
          <p:cNvSpPr txBox="1"/>
          <p:nvPr/>
        </p:nvSpPr>
        <p:spPr>
          <a:xfrm>
            <a:off x="2125774" y="4558576"/>
            <a:ext cx="41152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Mouthparts are mandibles; the body consists of a head with one pair of antennae, and numerous segments, each bearing paired uniramous appendages.</a:t>
            </a:r>
            <a:endParaRPr lang="en-IN" sz="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AEB2A89-0776-4381-A68A-C65866AB1EAC}"/>
              </a:ext>
            </a:extLst>
          </p:cNvPr>
          <p:cNvSpPr txBox="1"/>
          <p:nvPr/>
        </p:nvSpPr>
        <p:spPr>
          <a:xfrm>
            <a:off x="6557595" y="3619190"/>
            <a:ext cx="2322930" cy="346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Insects (beetles, bees, flies, fleas, true bugs, grasshoppers, butterflies, termites), springtails</a:t>
            </a:r>
            <a:endParaRPr lang="en-IN" sz="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64FFE95-3842-49BB-BF0C-D4A694F1E195}"/>
              </a:ext>
            </a:extLst>
          </p:cNvPr>
          <p:cNvSpPr txBox="1"/>
          <p:nvPr/>
        </p:nvSpPr>
        <p:spPr>
          <a:xfrm>
            <a:off x="6564846" y="4558100"/>
            <a:ext cx="124759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Centipedes, millipedes</a:t>
            </a:r>
            <a:endParaRPr lang="en-IN" sz="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D5DB03-957F-45A4-A275-6645B209B87D}"/>
              </a:ext>
            </a:extLst>
          </p:cNvPr>
          <p:cNvSpPr txBox="1"/>
          <p:nvPr/>
        </p:nvSpPr>
        <p:spPr>
          <a:xfrm>
            <a:off x="6559517" y="2972873"/>
            <a:ext cx="223229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Lobsters, crabs, shrimps, isopods, barnacles</a:t>
            </a:r>
            <a:endParaRPr lang="en-IN" sz="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558ABE4-6ABC-409E-99DD-CAFE07786FF8}"/>
              </a:ext>
            </a:extLst>
          </p:cNvPr>
          <p:cNvSpPr txBox="1"/>
          <p:nvPr/>
        </p:nvSpPr>
        <p:spPr>
          <a:xfrm>
            <a:off x="6565215" y="2429068"/>
            <a:ext cx="2407136" cy="346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Spiders, mites, ticks, scorpions, daddy long-legs, horseshoe crabs</a:t>
            </a:r>
            <a:endParaRPr lang="en-IN" sz="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3C0D6B-94C2-48B8-BDEB-C022B4323DB9}"/>
              </a:ext>
            </a:extLst>
          </p:cNvPr>
          <p:cNvSpPr txBox="1"/>
          <p:nvPr/>
        </p:nvSpPr>
        <p:spPr>
          <a:xfrm>
            <a:off x="147481" y="2429068"/>
            <a:ext cx="74755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Chelicerata</a:t>
            </a:r>
            <a:endParaRPr lang="en-IN" sz="8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ABE2EE-21AB-450D-93EC-7D5DCB3C8FA9}"/>
              </a:ext>
            </a:extLst>
          </p:cNvPr>
          <p:cNvSpPr txBox="1"/>
          <p:nvPr/>
        </p:nvSpPr>
        <p:spPr>
          <a:xfrm>
            <a:off x="147481" y="2975356"/>
            <a:ext cx="6795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Crustacea</a:t>
            </a:r>
            <a:endParaRPr lang="en-IN" sz="8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CD27FA6-7421-40FA-8219-C0159459A56C}"/>
              </a:ext>
            </a:extLst>
          </p:cNvPr>
          <p:cNvSpPr txBox="1"/>
          <p:nvPr/>
        </p:nvSpPr>
        <p:spPr>
          <a:xfrm>
            <a:off x="143360" y="3619190"/>
            <a:ext cx="6795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Hexapoda</a:t>
            </a:r>
            <a:endParaRPr lang="en-IN" sz="8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3DE676-2BFC-4A1A-8F2D-B9C746C49333}"/>
              </a:ext>
            </a:extLst>
          </p:cNvPr>
          <p:cNvSpPr txBox="1"/>
          <p:nvPr/>
        </p:nvSpPr>
        <p:spPr>
          <a:xfrm>
            <a:off x="147481" y="4558576"/>
            <a:ext cx="6795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Myriapoda</a:t>
            </a:r>
            <a:endParaRPr lang="en-IN" sz="8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FCEE3FA-9AF1-43B3-870C-BD75F2C4048B}"/>
              </a:ext>
            </a:extLst>
          </p:cNvPr>
          <p:cNvSpPr txBox="1"/>
          <p:nvPr/>
        </p:nvSpPr>
        <p:spPr>
          <a:xfrm>
            <a:off x="785233" y="2146983"/>
            <a:ext cx="56165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Class</a:t>
            </a:r>
            <a:endParaRPr lang="en-IN" sz="10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790BD7A-C79F-4A64-9A6B-29756ED86F5D}"/>
              </a:ext>
            </a:extLst>
          </p:cNvPr>
          <p:cNvSpPr txBox="1"/>
          <p:nvPr/>
        </p:nvSpPr>
        <p:spPr>
          <a:xfrm>
            <a:off x="3749040" y="2148106"/>
            <a:ext cx="112294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Characteristics</a:t>
            </a:r>
            <a:endParaRPr lang="en-IN" sz="10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C97433B-659A-469A-8218-D01FC45EC92C}"/>
              </a:ext>
            </a:extLst>
          </p:cNvPr>
          <p:cNvSpPr txBox="1"/>
          <p:nvPr/>
        </p:nvSpPr>
        <p:spPr>
          <a:xfrm>
            <a:off x="7427750" y="2149957"/>
            <a:ext cx="74755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Members</a:t>
            </a:r>
            <a:endParaRPr lang="en-IN" sz="10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DEC5568-73A3-435E-B8BA-52D8517DE3B7}"/>
              </a:ext>
            </a:extLst>
          </p:cNvPr>
          <p:cNvSpPr txBox="1"/>
          <p:nvPr/>
        </p:nvSpPr>
        <p:spPr>
          <a:xfrm>
            <a:off x="2122513" y="1800370"/>
            <a:ext cx="31227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Major Groups of the Phylum Arthropoda</a:t>
            </a:r>
            <a:endParaRPr lang="en-IN" sz="12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652DD90-7659-448A-94C1-AED935FC0AA8}"/>
              </a:ext>
            </a:extLst>
          </p:cNvPr>
          <p:cNvSpPr txBox="1"/>
          <p:nvPr/>
        </p:nvSpPr>
        <p:spPr>
          <a:xfrm>
            <a:off x="552148" y="1806101"/>
            <a:ext cx="10945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33.1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1658117503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72690B-C9CB-4F09-8405-B9F821B0042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33.1a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443CE5-76E3-469A-923C-84530AC398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5406" y="2760607"/>
            <a:ext cx="3773188" cy="1336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193045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CFE022-560F-4DA9-9925-D579E117BC1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33.1b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5D7011-8F4B-41DC-9A55-FC88F7180E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0932" y="2796423"/>
            <a:ext cx="3118337" cy="1265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242995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6F93C5-49BF-4F65-AF04-87D255C0A20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33.1c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6188CE-BA84-49A9-8AC5-227CF14F2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2832" y="2597444"/>
            <a:ext cx="3118337" cy="166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440440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EF996C-E15A-42F4-89FA-642798D1856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33.1d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F7EAC2-944F-4C59-80F6-379F5D959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915" y="2651495"/>
            <a:ext cx="3430171" cy="1555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808732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19550E-E144-4FC9-8CDB-5E38C61261F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33.31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0ABA79-8322-4A7F-982E-9F5E21F7E4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2553" y="1347175"/>
            <a:ext cx="3058895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09586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31BC33-C592-43DD-A3D8-0AD6D6E35DE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33.32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E5C149-AB64-4E60-A767-42F1E1686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121628"/>
            <a:ext cx="5204563" cy="461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95311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5C663A-47FE-4021-82B3-86AD174EEAC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50460A-D5FA-4EC4-B3F8-4084278D35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187220"/>
            <a:ext cx="6297521" cy="4483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011340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0693A7-827C-4DA8-87BB-417A401C398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33.33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BC7BA2-79F7-4AA5-AB6E-5F4541FB05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680013"/>
            <a:ext cx="4301292" cy="549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50034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04CE98-0A0B-48C0-A7BA-5AF176599E6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33.34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F479DD-10DC-432A-A4C5-69D1A98FEA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025690"/>
            <a:ext cx="5725019" cy="480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64177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EDDFE5-03CF-4048-AF1C-3955E614407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33.35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7D5DEC-D284-4CD9-8B4E-87BE23D3FE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592920"/>
            <a:ext cx="5725019" cy="367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18095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F60CB8-AF90-4A30-BF33-F9ECB6156D1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33.36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05281B-6029-44E0-A702-1E49FA5FB3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76493"/>
            <a:ext cx="5725019" cy="410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018186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CE8FB3-C746-4E96-BA51-9E4BC6412C7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33.37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BDB60A-9CAE-481D-A2F3-9BEAA1DB7B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227070"/>
            <a:ext cx="6297521" cy="440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703090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4E47EB-368F-4700-A223-4BE2F9FB862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33.38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70821E-85AC-42A9-BED3-8F59B3E22A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30826"/>
            <a:ext cx="5725019" cy="4196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247594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61310E-AFE3-40F5-8A1A-F4498176256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33.39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5CA90D-A8EC-4E5C-81E1-E67A4F1EFD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437645"/>
            <a:ext cx="6927273" cy="398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379083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257294-F453-40C5-A430-C862786460E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33.40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651BA3-AFD8-4A52-AE44-C203E2CFF0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894340"/>
            <a:ext cx="5725019" cy="506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308919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079D70-91A5-442D-BCC1-FC7FC3CB32D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33.41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5B20EC-3ADD-4A48-B760-95ED1D9336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45133"/>
            <a:ext cx="5725019" cy="416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98678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7848F8-E685-4BC4-8474-BEB248C6E71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33.42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CD0733-F78D-4C06-8539-750CA19C0E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41493"/>
            <a:ext cx="5725019" cy="417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30708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1C1958-ED1E-46F7-A397-98D93F6CBB2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9A8A16-C683-4FDE-B663-A4FFDD335A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671" y="1138993"/>
            <a:ext cx="3778659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433426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5F046E-92A4-4C38-BD8B-6860A8432C8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33.43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7CF124-5D0C-45E3-B8A5-E85D27C4F5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44223"/>
            <a:ext cx="8382000" cy="5369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362715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6BF2FB-5D07-483D-8C5D-27DF030501B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33.2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330D879-E4B7-48CD-A4E2-13E3A6DE51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189" y="314336"/>
            <a:ext cx="6577622" cy="62293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CB9FDD8-EC70-4B83-949B-63D1BCD5995D}"/>
              </a:ext>
            </a:extLst>
          </p:cNvPr>
          <p:cNvSpPr txBox="1"/>
          <p:nvPr/>
        </p:nvSpPr>
        <p:spPr>
          <a:xfrm>
            <a:off x="3856451" y="3086452"/>
            <a:ext cx="3122739" cy="368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Two pairs of transparent flying wings; mobile head and well-developed compound eyes; often possess stingers; chewing and sucking mouthparts. Many social. Complete metamorphosis.</a:t>
            </a:r>
            <a:endParaRPr lang="en-IN" sz="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536B67-848E-49F4-9F0F-B485F5EBD4F0}"/>
              </a:ext>
            </a:extLst>
          </p:cNvPr>
          <p:cNvSpPr txBox="1"/>
          <p:nvPr/>
        </p:nvSpPr>
        <p:spPr>
          <a:xfrm>
            <a:off x="3856031" y="1265272"/>
            <a:ext cx="2971178" cy="368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Two pairs of wings, the front one hard, protecting the rear one; heavily armored exoskeleton; biting and chewing mouthparts. Complete metamorphosis. The most diverse animal order.</a:t>
            </a:r>
            <a:endParaRPr lang="en-IN" sz="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FB51F6-4D26-400E-B02B-BF2D624B79EA}"/>
              </a:ext>
            </a:extLst>
          </p:cNvPr>
          <p:cNvSpPr txBox="1"/>
          <p:nvPr/>
        </p:nvSpPr>
        <p:spPr>
          <a:xfrm>
            <a:off x="3856031" y="1861050"/>
            <a:ext cx="2971178" cy="27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Two pairs of broad, scaly, flying wings, often brightly colored. Hairy body; tubelike, sucking mouthparts. Complete metamorphosis.</a:t>
            </a:r>
            <a:endParaRPr lang="en-IN" sz="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82953A-1B96-4726-BCCE-3AED2AE329AC}"/>
              </a:ext>
            </a:extLst>
          </p:cNvPr>
          <p:cNvSpPr txBox="1"/>
          <p:nvPr/>
        </p:nvSpPr>
        <p:spPr>
          <a:xfrm>
            <a:off x="3849116" y="2431132"/>
            <a:ext cx="3061208" cy="368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Front flying wings transparent; hindwings reduced to knobby balancing organs called halteres. Sucking, piercing, or lapping mouthparts; some bite people and other mammals. Complete metamorphosis.</a:t>
            </a:r>
            <a:endParaRPr lang="en-IN" sz="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9EBAF9-F8F9-45C5-B8C9-7E1BDEAD6236}"/>
              </a:ext>
            </a:extLst>
          </p:cNvPr>
          <p:cNvSpPr txBox="1"/>
          <p:nvPr/>
        </p:nvSpPr>
        <p:spPr>
          <a:xfrm>
            <a:off x="3856415" y="3727996"/>
            <a:ext cx="30008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Wingless or with two pairs of wings; piercing, sucking mouthparts, with which some draw blood, some feed on plants. Simple metamorphosis.</a:t>
            </a:r>
            <a:endParaRPr lang="en-IN" sz="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DB43139-7BD1-4965-8DAA-3088AD74CCED}"/>
              </a:ext>
            </a:extLst>
          </p:cNvPr>
          <p:cNvSpPr txBox="1"/>
          <p:nvPr/>
        </p:nvSpPr>
        <p:spPr>
          <a:xfrm>
            <a:off x="3856736" y="4451896"/>
            <a:ext cx="30612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Wingless or with two pairs of wings; among the largest insects; biting and chewing mouthparts in adults. Third pair of legs modified for jumping. Simple metamorphosis.</a:t>
            </a:r>
            <a:endParaRPr lang="en-IN" sz="6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277B17E-F4A1-4D64-8A41-90693C2C6E15}"/>
              </a:ext>
            </a:extLst>
          </p:cNvPr>
          <p:cNvSpPr txBox="1"/>
          <p:nvPr/>
        </p:nvSpPr>
        <p:spPr>
          <a:xfrm>
            <a:off x="3856415" y="5023396"/>
            <a:ext cx="30008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Two pairs of transparent flying wings that cannot fold back; large, long, and slender body; chewing mouthparts. Simple metamorphosis.</a:t>
            </a:r>
            <a:endParaRPr lang="en-IN" sz="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158F6E-FA04-4AF9-AE61-82DAC46DBF60}"/>
              </a:ext>
            </a:extLst>
          </p:cNvPr>
          <p:cNvSpPr txBox="1"/>
          <p:nvPr/>
        </p:nvSpPr>
        <p:spPr>
          <a:xfrm>
            <a:off x="3856736" y="5508273"/>
            <a:ext cx="3061208" cy="3686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Two pairs of wings, but some stages wingless; chewing mouthparts; simple metamorphosis. Social organization; labor divided among several body types. Some are among the few types of animals able to digest wood. Incomplete metamorphosis.</a:t>
            </a:r>
            <a:endParaRPr lang="en-IN" sz="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5006408-EADE-4919-891F-FD5654119712}"/>
              </a:ext>
            </a:extLst>
          </p:cNvPr>
          <p:cNvSpPr txBox="1"/>
          <p:nvPr/>
        </p:nvSpPr>
        <p:spPr>
          <a:xfrm>
            <a:off x="3855521" y="6113056"/>
            <a:ext cx="304839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Wingless; flattened body with jumping legs; piercing and sucking mouthparts. Small; known for irritating bites. Complete metamorphosis.</a:t>
            </a:r>
            <a:endParaRPr lang="en-IN" sz="6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5C5032-280D-48C2-93DC-FA7FD0DECEE0}"/>
              </a:ext>
            </a:extLst>
          </p:cNvPr>
          <p:cNvSpPr txBox="1"/>
          <p:nvPr/>
        </p:nvSpPr>
        <p:spPr>
          <a:xfrm>
            <a:off x="6925443" y="768942"/>
            <a:ext cx="971314" cy="409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700" b="1" i="0" u="none" strike="noStrike" baseline="0" dirty="0"/>
              <a:t>Approximate Number</a:t>
            </a:r>
          </a:p>
          <a:p>
            <a:pPr algn="ctr"/>
            <a:r>
              <a:rPr lang="en-IN" sz="700" b="1" i="0" u="none" strike="noStrike" baseline="0" dirty="0"/>
              <a:t>of Named Species</a:t>
            </a:r>
            <a:endParaRPr lang="en-IN" sz="7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75BA9C3-56BC-420E-8445-FF6DB768FA74}"/>
              </a:ext>
            </a:extLst>
          </p:cNvPr>
          <p:cNvSpPr txBox="1"/>
          <p:nvPr/>
        </p:nvSpPr>
        <p:spPr>
          <a:xfrm>
            <a:off x="7203054" y="1265272"/>
            <a:ext cx="46417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350,000</a:t>
            </a:r>
            <a:endParaRPr lang="en-IN" sz="6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574C22-5434-4066-B42B-D13B0091C3E0}"/>
              </a:ext>
            </a:extLst>
          </p:cNvPr>
          <p:cNvSpPr txBox="1"/>
          <p:nvPr/>
        </p:nvSpPr>
        <p:spPr>
          <a:xfrm>
            <a:off x="7203054" y="1859632"/>
            <a:ext cx="46417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/>
              <a:t>180,000</a:t>
            </a:r>
            <a:endParaRPr lang="en-IN" sz="6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AFE00D0-EDB4-4C9F-B8E4-369FB2839B9C}"/>
              </a:ext>
            </a:extLst>
          </p:cNvPr>
          <p:cNvSpPr txBox="1"/>
          <p:nvPr/>
        </p:nvSpPr>
        <p:spPr>
          <a:xfrm>
            <a:off x="7195434" y="2431132"/>
            <a:ext cx="46417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150,000</a:t>
            </a:r>
            <a:endParaRPr lang="en-IN" sz="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82E530-B78A-4EF0-938E-C5A22DA6D123}"/>
              </a:ext>
            </a:extLst>
          </p:cNvPr>
          <p:cNvSpPr txBox="1"/>
          <p:nvPr/>
        </p:nvSpPr>
        <p:spPr>
          <a:xfrm>
            <a:off x="7195434" y="3086452"/>
            <a:ext cx="46417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/>
              <a:t>115,000</a:t>
            </a:r>
            <a:endParaRPr lang="en-IN" sz="6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B7EB5EA-23A8-4CAA-9C1E-7C363A030DB0}"/>
              </a:ext>
            </a:extLst>
          </p:cNvPr>
          <p:cNvSpPr txBox="1"/>
          <p:nvPr/>
        </p:nvSpPr>
        <p:spPr>
          <a:xfrm>
            <a:off x="7247013" y="3726532"/>
            <a:ext cx="421977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60,000</a:t>
            </a:r>
            <a:endParaRPr lang="en-IN" sz="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63C2EDA-728C-4209-B604-EDF734F54E83}"/>
              </a:ext>
            </a:extLst>
          </p:cNvPr>
          <p:cNvSpPr txBox="1"/>
          <p:nvPr/>
        </p:nvSpPr>
        <p:spPr>
          <a:xfrm>
            <a:off x="7247013" y="4450432"/>
            <a:ext cx="421977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/>
              <a:t>20,000</a:t>
            </a:r>
            <a:endParaRPr lang="en-IN" sz="6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81027CD-10F9-48AC-9AA1-0F50D84F4101}"/>
              </a:ext>
            </a:extLst>
          </p:cNvPr>
          <p:cNvSpPr txBox="1"/>
          <p:nvPr/>
        </p:nvSpPr>
        <p:spPr>
          <a:xfrm>
            <a:off x="7289054" y="5021932"/>
            <a:ext cx="38361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/>
              <a:t>5,000</a:t>
            </a:r>
            <a:endParaRPr lang="en-IN" sz="6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0557117-12A8-4396-AC7B-721EBFDB622E}"/>
              </a:ext>
            </a:extLst>
          </p:cNvPr>
          <p:cNvSpPr txBox="1"/>
          <p:nvPr/>
        </p:nvSpPr>
        <p:spPr>
          <a:xfrm>
            <a:off x="7292995" y="5509612"/>
            <a:ext cx="38361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2,600</a:t>
            </a:r>
            <a:endParaRPr lang="en-IN" sz="6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7B9C779-8922-4292-85B9-B0C38C1702DB}"/>
              </a:ext>
            </a:extLst>
          </p:cNvPr>
          <p:cNvSpPr txBox="1"/>
          <p:nvPr/>
        </p:nvSpPr>
        <p:spPr>
          <a:xfrm>
            <a:off x="7289316" y="6111592"/>
            <a:ext cx="38361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2,000</a:t>
            </a:r>
            <a:endParaRPr lang="en-IN" sz="6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85B05D3-8DC3-4430-A47B-5383A1C667A7}"/>
              </a:ext>
            </a:extLst>
          </p:cNvPr>
          <p:cNvSpPr txBox="1"/>
          <p:nvPr/>
        </p:nvSpPr>
        <p:spPr>
          <a:xfrm>
            <a:off x="2400507" y="6113551"/>
            <a:ext cx="38361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Fleas</a:t>
            </a:r>
            <a:endParaRPr lang="en-IN" sz="6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74D1069-8226-4F66-A217-7CB6350CEBC8}"/>
              </a:ext>
            </a:extLst>
          </p:cNvPr>
          <p:cNvSpPr txBox="1"/>
          <p:nvPr/>
        </p:nvSpPr>
        <p:spPr>
          <a:xfrm>
            <a:off x="1258522" y="6113321"/>
            <a:ext cx="679599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Siphonaptera</a:t>
            </a:r>
            <a:endParaRPr lang="en-IN" sz="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A023F2-4BC5-4C9D-8491-71143C4EE115}"/>
              </a:ext>
            </a:extLst>
          </p:cNvPr>
          <p:cNvSpPr txBox="1"/>
          <p:nvPr/>
        </p:nvSpPr>
        <p:spPr>
          <a:xfrm>
            <a:off x="1261557" y="5507474"/>
            <a:ext cx="46417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Isoptera</a:t>
            </a:r>
            <a:endParaRPr lang="en-IN" sz="6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5233A0F-C414-431A-ADFB-285B044E284C}"/>
              </a:ext>
            </a:extLst>
          </p:cNvPr>
          <p:cNvSpPr txBox="1"/>
          <p:nvPr/>
        </p:nvSpPr>
        <p:spPr>
          <a:xfrm>
            <a:off x="2400443" y="5509859"/>
            <a:ext cx="510593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Termites</a:t>
            </a:r>
            <a:endParaRPr lang="en-IN" sz="6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7E060A1-8806-4B95-949D-9DF9419B2C92}"/>
              </a:ext>
            </a:extLst>
          </p:cNvPr>
          <p:cNvSpPr txBox="1"/>
          <p:nvPr/>
        </p:nvSpPr>
        <p:spPr>
          <a:xfrm>
            <a:off x="2404253" y="5020687"/>
            <a:ext cx="617817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Dragon</a:t>
            </a:r>
            <a:r>
              <a:rPr lang="en-IN" sz="600" b="1" i="0" u="none" strike="noStrike" baseline="0" dirty="0"/>
              <a:t>fl</a:t>
            </a:r>
            <a:r>
              <a:rPr lang="en-IN" sz="600" b="0" i="0" u="none" strike="noStrike" baseline="0" dirty="0"/>
              <a:t>ies</a:t>
            </a:r>
            <a:endParaRPr lang="en-IN" sz="6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66EC711-67C0-4F50-8D8F-ED556AE9EC3F}"/>
              </a:ext>
            </a:extLst>
          </p:cNvPr>
          <p:cNvSpPr txBox="1"/>
          <p:nvPr/>
        </p:nvSpPr>
        <p:spPr>
          <a:xfrm>
            <a:off x="1260329" y="5020687"/>
            <a:ext cx="510593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Odonata</a:t>
            </a:r>
            <a:endParaRPr lang="en-IN" sz="6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F676917-469D-48C6-A939-03C880F3393C}"/>
              </a:ext>
            </a:extLst>
          </p:cNvPr>
          <p:cNvSpPr txBox="1"/>
          <p:nvPr/>
        </p:nvSpPr>
        <p:spPr>
          <a:xfrm>
            <a:off x="1264853" y="4450319"/>
            <a:ext cx="561652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Orthoptera</a:t>
            </a:r>
            <a:endParaRPr lang="en-IN" sz="6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4DCC04C-9B09-4BD2-B1BC-333A5C49E8BC}"/>
              </a:ext>
            </a:extLst>
          </p:cNvPr>
          <p:cNvSpPr txBox="1"/>
          <p:nvPr/>
        </p:nvSpPr>
        <p:spPr>
          <a:xfrm>
            <a:off x="2407520" y="4447921"/>
            <a:ext cx="74755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600" b="0" i="0" u="none" strike="noStrike" baseline="0" dirty="0"/>
              <a:t>Grasshoppers,</a:t>
            </a:r>
          </a:p>
          <a:p>
            <a:pPr algn="l"/>
            <a:r>
              <a:rPr lang="en-IN" sz="600" b="0" i="0" u="none" strike="noStrike" baseline="0" dirty="0"/>
              <a:t>crickets</a:t>
            </a:r>
            <a:endParaRPr lang="en-IN" sz="6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B7BA8BF-CDD5-419A-B78A-0BD038731A4D}"/>
              </a:ext>
            </a:extLst>
          </p:cNvPr>
          <p:cNvSpPr txBox="1"/>
          <p:nvPr/>
        </p:nvSpPr>
        <p:spPr>
          <a:xfrm>
            <a:off x="2406909" y="3727994"/>
            <a:ext cx="7475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600" b="0" i="0" u="none" strike="noStrike" baseline="0" dirty="0"/>
              <a:t>True bugs,</a:t>
            </a:r>
          </a:p>
          <a:p>
            <a:pPr algn="l"/>
            <a:r>
              <a:rPr lang="en-IN" sz="600" b="0" i="0" u="none" strike="noStrike" baseline="0" dirty="0"/>
              <a:t>bedbugs,</a:t>
            </a:r>
          </a:p>
          <a:p>
            <a:pPr algn="l"/>
            <a:r>
              <a:rPr lang="en-IN" sz="600" b="0" i="0" u="none" strike="noStrike" baseline="0" dirty="0"/>
              <a:t>leafhoppers,</a:t>
            </a:r>
          </a:p>
          <a:p>
            <a:pPr algn="l"/>
            <a:r>
              <a:rPr lang="en-IN" sz="600" b="0" i="0" u="none" strike="noStrike" baseline="0" dirty="0"/>
              <a:t>aphids, cicadas</a:t>
            </a:r>
            <a:endParaRPr lang="en-IN" sz="6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BFF0727-9B72-451B-8754-3AC62C06BFFB}"/>
              </a:ext>
            </a:extLst>
          </p:cNvPr>
          <p:cNvSpPr txBox="1"/>
          <p:nvPr/>
        </p:nvSpPr>
        <p:spPr>
          <a:xfrm>
            <a:off x="1259171" y="3724642"/>
            <a:ext cx="561652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Hemiptera</a:t>
            </a:r>
            <a:endParaRPr lang="en-IN" sz="6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D675BFC-C4D6-4F62-9A0A-3A4546F6689F}"/>
              </a:ext>
            </a:extLst>
          </p:cNvPr>
          <p:cNvSpPr txBox="1"/>
          <p:nvPr/>
        </p:nvSpPr>
        <p:spPr>
          <a:xfrm>
            <a:off x="1261321" y="3088125"/>
            <a:ext cx="679599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Hymenoptera</a:t>
            </a:r>
            <a:endParaRPr lang="en-IN" sz="6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600F9FE-38EF-47E1-B04E-CF60573660A6}"/>
              </a:ext>
            </a:extLst>
          </p:cNvPr>
          <p:cNvSpPr txBox="1"/>
          <p:nvPr/>
        </p:nvSpPr>
        <p:spPr>
          <a:xfrm>
            <a:off x="2400756" y="3084286"/>
            <a:ext cx="82231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Bees, wasps, ants</a:t>
            </a:r>
            <a:endParaRPr lang="en-IN" sz="6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79DE4CB-7F75-4E3D-AFEE-DF9C4E4086E7}"/>
              </a:ext>
            </a:extLst>
          </p:cNvPr>
          <p:cNvSpPr txBox="1"/>
          <p:nvPr/>
        </p:nvSpPr>
        <p:spPr>
          <a:xfrm>
            <a:off x="2402703" y="2428994"/>
            <a:ext cx="348741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Flies</a:t>
            </a:r>
            <a:endParaRPr lang="en-IN" sz="6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16460A0-8A2A-4E8E-A724-14D6CCA08133}"/>
              </a:ext>
            </a:extLst>
          </p:cNvPr>
          <p:cNvSpPr txBox="1"/>
          <p:nvPr/>
        </p:nvSpPr>
        <p:spPr>
          <a:xfrm>
            <a:off x="1259121" y="2428103"/>
            <a:ext cx="46417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Diptera</a:t>
            </a:r>
            <a:endParaRPr lang="en-IN" sz="6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FCFA68C-54AF-4059-97E1-0CE836AC4F8B}"/>
              </a:ext>
            </a:extLst>
          </p:cNvPr>
          <p:cNvSpPr txBox="1"/>
          <p:nvPr/>
        </p:nvSpPr>
        <p:spPr>
          <a:xfrm>
            <a:off x="1263456" y="1856771"/>
            <a:ext cx="617817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Lepidoptera</a:t>
            </a:r>
            <a:endParaRPr lang="en-IN" sz="6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3A55E70-C609-430A-89A1-AFD9B11B56B9}"/>
              </a:ext>
            </a:extLst>
          </p:cNvPr>
          <p:cNvSpPr txBox="1"/>
          <p:nvPr/>
        </p:nvSpPr>
        <p:spPr>
          <a:xfrm>
            <a:off x="2406033" y="1858387"/>
            <a:ext cx="78240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Butter</a:t>
            </a:r>
            <a:r>
              <a:rPr lang="en-IN" sz="600" b="1" i="0" u="none" strike="noStrike" baseline="0" dirty="0"/>
              <a:t>fl</a:t>
            </a:r>
            <a:r>
              <a:rPr lang="en-IN" sz="600" b="0" i="0" u="none" strike="noStrike" baseline="0" dirty="0"/>
              <a:t>ies, moths</a:t>
            </a:r>
            <a:endParaRPr lang="en-IN" sz="6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01BF076-8AC2-4A29-BC9D-10A1D109D0F4}"/>
              </a:ext>
            </a:extLst>
          </p:cNvPr>
          <p:cNvSpPr txBox="1"/>
          <p:nvPr/>
        </p:nvSpPr>
        <p:spPr>
          <a:xfrm>
            <a:off x="2402918" y="1262365"/>
            <a:ext cx="464175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Beetles</a:t>
            </a:r>
            <a:endParaRPr lang="en-IN" sz="6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0D777B5-F5F3-4145-BA89-ED86AC228DD9}"/>
              </a:ext>
            </a:extLst>
          </p:cNvPr>
          <p:cNvSpPr txBox="1"/>
          <p:nvPr/>
        </p:nvSpPr>
        <p:spPr>
          <a:xfrm>
            <a:off x="1258942" y="1262891"/>
            <a:ext cx="561652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600" b="0" i="0" u="none" strike="noStrike" baseline="0" dirty="0"/>
              <a:t>Coleoptera</a:t>
            </a:r>
            <a:endParaRPr lang="en-IN" sz="6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51CCD69-C89D-431C-9B18-E8E137AF0AE3}"/>
              </a:ext>
            </a:extLst>
          </p:cNvPr>
          <p:cNvSpPr txBox="1"/>
          <p:nvPr/>
        </p:nvSpPr>
        <p:spPr>
          <a:xfrm>
            <a:off x="1616361" y="875037"/>
            <a:ext cx="4641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Order</a:t>
            </a:r>
            <a:endParaRPr lang="en-IN" sz="700" b="1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E0B9903-3822-4D08-92A3-410115089621}"/>
              </a:ext>
            </a:extLst>
          </p:cNvPr>
          <p:cNvSpPr txBox="1"/>
          <p:nvPr/>
        </p:nvSpPr>
        <p:spPr>
          <a:xfrm>
            <a:off x="2687707" y="874265"/>
            <a:ext cx="94671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Typical Examples</a:t>
            </a:r>
            <a:endParaRPr lang="en-IN" sz="700" b="1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FC59357-C542-4E4E-8938-F7811BBD483B}"/>
              </a:ext>
            </a:extLst>
          </p:cNvPr>
          <p:cNvSpPr txBox="1"/>
          <p:nvPr/>
        </p:nvSpPr>
        <p:spPr>
          <a:xfrm>
            <a:off x="4837753" y="874316"/>
            <a:ext cx="105179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Key Characteristics</a:t>
            </a:r>
            <a:endParaRPr lang="en-IN" sz="700" b="1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F023BE4-58E6-4A8C-8417-468F40A9D03A}"/>
              </a:ext>
            </a:extLst>
          </p:cNvPr>
          <p:cNvSpPr txBox="1"/>
          <p:nvPr/>
        </p:nvSpPr>
        <p:spPr>
          <a:xfrm>
            <a:off x="1326683" y="488754"/>
            <a:ext cx="10945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33.2</a:t>
            </a:r>
            <a:endParaRPr lang="en-IN" sz="1200" b="1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52D56F0-FA56-4EE2-AFB9-EB6C728DFEC5}"/>
              </a:ext>
            </a:extLst>
          </p:cNvPr>
          <p:cNvSpPr txBox="1"/>
          <p:nvPr/>
        </p:nvSpPr>
        <p:spPr>
          <a:xfrm>
            <a:off x="2425959" y="487511"/>
            <a:ext cx="19007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Major Orders of Insects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1602579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F290C8-1AA1-4BC0-AB96-CE4125507D7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33.2a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F0B527-F1A1-4E16-A564-CDA25415DD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915" y="2654762"/>
            <a:ext cx="3430171" cy="1548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996662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0573F4-21C7-4EE1-BDB9-3485D2ED839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33.2b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004964-237F-48DA-AA7D-6CADAB746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915" y="2543688"/>
            <a:ext cx="3430171" cy="177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451289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088443-34E1-41CB-AFFE-FE26292D88D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33.2c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C9EE96-F345-4BBA-A345-DB05A0092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2832" y="2751876"/>
            <a:ext cx="3118337" cy="1354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674588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FA0239-D16D-4EF1-96C6-D1E61C99B45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33.2d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3BF640-8F7A-410D-811A-29B946647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2832" y="2600414"/>
            <a:ext cx="3118337" cy="1657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579840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1D857C-E82B-4CD5-8A02-5A78F87A6F8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33.2e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A26BB0-AEAC-469E-B7A1-AAB7BFD1E1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915" y="2573090"/>
            <a:ext cx="3430171" cy="1711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661715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1C56752-7570-4732-AF77-9B862502336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33.2f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3C5C63-5ED3-4641-A260-D52FCCC0C3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915" y="2769100"/>
            <a:ext cx="3430171" cy="13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356701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47A2FB-5A3C-419F-BDA0-DB5EE840F0A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33.2g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536DC1-1D1A-4EAD-8DE2-E51C314491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2832" y="2799393"/>
            <a:ext cx="3118337" cy="125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841339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A8B2F3-5C58-4389-96C9-D9A940D0769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33.2h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BFE4A3-0595-4BE5-A5C5-BE71174A94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2832" y="2849880"/>
            <a:ext cx="3118337" cy="115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01811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119C5A-91AB-4638-877E-EAC0DF6E92B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33.3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7AEB9D-3A0B-43ED-AC9E-061AC70FD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27804"/>
            <a:ext cx="5204563" cy="480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85049"/>
      </p:ext>
    </p:ext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0193CB-2116-4AEB-960D-CDFF6ADD2F1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33.2i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93CA04-6719-4C04-818A-818CA8D9EB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915" y="2824635"/>
            <a:ext cx="3430171" cy="120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971270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D2FFCC-C050-4032-A3FF-70784CCFD90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33.44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99BACB-FF7E-4EAB-8584-1E6EDDE7BD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94765"/>
            <a:ext cx="8382000" cy="4468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174919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A4F4B0-5B1D-4797-B4EC-F0F5F4D6053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33.45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CBB637-9456-48DD-9FE7-B3F8901341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723803"/>
            <a:ext cx="3910265" cy="5410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048588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EC37D0-91E2-4EAF-BD93-6B42A12D0A5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33.46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133820-7B59-4D1F-823E-42B683975F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961173"/>
            <a:ext cx="4731421" cy="493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298034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1B8677-46C9-4A80-A648-4FA54EEF75C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33.47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A631DC-5669-4CE3-8C1D-BCE4688673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89016"/>
            <a:ext cx="8382000" cy="287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644559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11A24A-2A42-4B51-9B33-09395ED2BEF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33.01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D7D7FF-1214-4D06-971D-9EE21D52E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062" y="1536432"/>
            <a:ext cx="3605877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264897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F66435-2807-47DC-9DF1-89F4D57B3C9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33.11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21E439-4614-4599-A89D-E4110DADF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623016"/>
            <a:ext cx="6927273" cy="561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2716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FD273A-35E5-4413-AA47-24416D23731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D98ABD-83E0-4F3C-94EC-BEB4AB4730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18" y="580494"/>
            <a:ext cx="2670764" cy="5697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45850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AD0B645-79E6-4282-AEF9-25BBCA74DD5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33.4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879BD0-C390-4873-B62E-5BFFB0A823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57048"/>
            <a:ext cx="7620000" cy="4943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183436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825</TotalTime>
  <Words>634</Words>
  <Application>Microsoft Office PowerPoint</Application>
  <PresentationFormat>On-screen Show (4:3)</PresentationFormat>
  <Paragraphs>143</Paragraphs>
  <Slides>76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76</vt:i4>
      </vt:variant>
    </vt:vector>
  </HeadingPairs>
  <TitlesOfParts>
    <vt:vector size="81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208</cp:revision>
  <dcterms:created xsi:type="dcterms:W3CDTF">2002-11-07T15:12:30Z</dcterms:created>
  <dcterms:modified xsi:type="dcterms:W3CDTF">2022-01-18T09:43:21Z</dcterms:modified>
</cp:coreProperties>
</file>