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42"/>
  </p:notesMasterIdLst>
  <p:sldIdLst>
    <p:sldId id="504" r:id="rId2"/>
    <p:sldId id="540" r:id="rId3"/>
    <p:sldId id="541" r:id="rId4"/>
    <p:sldId id="505" r:id="rId5"/>
    <p:sldId id="506" r:id="rId6"/>
    <p:sldId id="507" r:id="rId7"/>
    <p:sldId id="508" r:id="rId8"/>
    <p:sldId id="509" r:id="rId9"/>
    <p:sldId id="510" r:id="rId10"/>
    <p:sldId id="511" r:id="rId11"/>
    <p:sldId id="512" r:id="rId12"/>
    <p:sldId id="513" r:id="rId13"/>
    <p:sldId id="514" r:id="rId14"/>
    <p:sldId id="515" r:id="rId15"/>
    <p:sldId id="516" r:id="rId16"/>
    <p:sldId id="517" r:id="rId17"/>
    <p:sldId id="518" r:id="rId18"/>
    <p:sldId id="519" r:id="rId19"/>
    <p:sldId id="520" r:id="rId20"/>
    <p:sldId id="521" r:id="rId21"/>
    <p:sldId id="522" r:id="rId22"/>
    <p:sldId id="523" r:id="rId23"/>
    <p:sldId id="524" r:id="rId24"/>
    <p:sldId id="525" r:id="rId25"/>
    <p:sldId id="526" r:id="rId26"/>
    <p:sldId id="527" r:id="rId27"/>
    <p:sldId id="528" r:id="rId28"/>
    <p:sldId id="529" r:id="rId29"/>
    <p:sldId id="530" r:id="rId30"/>
    <p:sldId id="531" r:id="rId31"/>
    <p:sldId id="532" r:id="rId32"/>
    <p:sldId id="533" r:id="rId33"/>
    <p:sldId id="534" r:id="rId34"/>
    <p:sldId id="535" r:id="rId35"/>
    <p:sldId id="536" r:id="rId36"/>
    <p:sldId id="537" r:id="rId37"/>
    <p:sldId id="538" r:id="rId38"/>
    <p:sldId id="539" r:id="rId39"/>
    <p:sldId id="543" r:id="rId40"/>
    <p:sldId id="542" r:id="rId41"/>
  </p:sldIdLst>
  <p:sldSz cx="9144000" cy="6858000" type="screen4x3"/>
  <p:notesSz cx="6858000" cy="9144000"/>
  <p:custDataLst>
    <p:tags r:id="rId43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20" d="100"/>
          <a:sy n="120" d="100"/>
        </p:scale>
        <p:origin x="150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3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Plant Form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35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18B178C-F95F-442C-AD33-F01201EC01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3A679D-01E5-456C-9731-B39DF18D89C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35.7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89B2C5-675B-4151-9333-68A105AE51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5090" y="1138993"/>
            <a:ext cx="3813821" cy="458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605357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89715F-4898-4EEF-80F9-BE6A75ABDAA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35.8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ABA555-C968-40F7-8005-47F7C3396A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2448" y="1138993"/>
            <a:ext cx="3459104" cy="458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161510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AB1396-24AE-4C89-B929-D60BCBAA5A3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35.9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C845DB-5782-49BA-83F4-B49B32E366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929554"/>
            <a:ext cx="6927273" cy="4998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482275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EA7C30E-A0FE-4499-9520-B9D41B80BB2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35.10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943358-8DBE-47BF-8992-24A486D40B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756808"/>
            <a:ext cx="3910265" cy="53443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875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71953F-56A1-48A9-958E-2403D4E9575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35.11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03FD09-16D6-45CC-AC2D-1B78D03345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80552"/>
            <a:ext cx="8382000" cy="3296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656683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F693B2A-5660-4FC2-A31C-386B8BE4D87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35.12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10355C-38D9-4691-8911-2946E2ABBC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776597"/>
            <a:ext cx="6297521" cy="5304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176226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86B15B6-7246-439B-9988-ADBDBE14E2F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35.13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E35CB4-36B9-4E33-A50C-929BD3C6F4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047612"/>
            <a:ext cx="6927273" cy="4762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4619584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51C816C-7AF7-4097-AA27-5A53EB68D17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35.14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5384AF-7000-4805-82F9-CA22A3F21C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488081"/>
            <a:ext cx="4731421" cy="5881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501932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A7DC82-2337-4BAA-8728-5B2A84C5F90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35.15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3D60D9-F1F0-4162-8C71-0D6C89E163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06351"/>
            <a:ext cx="8382000" cy="2845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378313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5336E74-0464-4E67-BCDC-46D927BD537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35.16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54A137-0879-4EBA-8826-069AEE7CA4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34258"/>
            <a:ext cx="8382000" cy="2989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32066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C247D45-9274-4C2C-9C2D-3822258E113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CF6F37-2AC8-432F-AE3C-6E4C64C80E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521975"/>
            <a:ext cx="3554786" cy="581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074548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8EE65C-79E2-4E76-874E-CEC85F8B155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35.17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F45E12-0265-4BC7-BD67-3BEE98B1AE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689570"/>
            <a:ext cx="5725019" cy="5478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295048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1760A3-5929-4101-B7BE-505CCC392B2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Figure 35.18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AB911E-0F8A-4488-99B6-3172A5305C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51884"/>
            <a:ext cx="8382000" cy="3354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271174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9F29D9A-5097-4975-B8F9-4FDB5004901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Figure 35.19p1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CFC963-1046-4F93-A0D5-892EF3175C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089992"/>
            <a:ext cx="7620000" cy="4678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294616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854B1D-13F6-4760-AFE8-6A93EB31654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Figure 35.19p2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CF1FA3-4BEF-4436-8570-34FB826896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40458"/>
            <a:ext cx="8382000" cy="2977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3904106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5ED72E0-78C6-470F-A9BD-CF039A81E90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35.20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CDF4CB-DAE2-49EE-86C0-EE364C7C76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7205" y="1347175"/>
            <a:ext cx="3069591" cy="416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634579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07A3FD-E8E4-4037-9044-4A38BF98DBD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35.21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4395F0-5BBB-43CC-85CC-457895F739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540854"/>
            <a:ext cx="6297521" cy="3776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470850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539632-BB34-43C7-B32D-9F1AAB0BB78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35.22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9AD282-2C8E-4E2B-B431-EB0B3D0C38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52300"/>
            <a:ext cx="5725019" cy="435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0693180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F9EF2F-C9E9-443B-8E69-8789CA4DF30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35.23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DD8299-3193-451C-BA46-1611C600D5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940396"/>
            <a:ext cx="4731421" cy="4977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007650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09371D0-FC2B-4F4A-8C2E-CACC3FC94C3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35.24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0AD7BF-A085-49B9-A11C-EF9CAB74F4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188" y="586587"/>
            <a:ext cx="3231624" cy="5684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952563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F435005-CA48-449A-A07E-8FFC44498DF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35.25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98D31C-7F10-4AA3-8E3F-BE859E9C7A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624375"/>
            <a:ext cx="5725019" cy="3609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31160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07E2578-96A0-4990-A900-E2CA02A4875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35.1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DBFDD4A-4633-4D7A-9234-EE041907EE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795239"/>
            <a:ext cx="5725019" cy="5267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286751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2F158A-37BF-41B3-9CF1-8E966EE4FCE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35.26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7FD629-7D3C-4D4C-B8EC-91D5EAE3A5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494803"/>
            <a:ext cx="5725019" cy="3868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863695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21A224E-3CFB-4E2C-94AF-A1E9C4F463B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35.27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FA5BAF-2DF7-4C53-8557-48EC58E229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386507"/>
            <a:ext cx="5725019" cy="4084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2483754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34B995F-EA6F-4A25-959D-6D80DBD4998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35.28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5C5F4D-FBD9-443B-932F-D5FEFD5DC7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726027"/>
            <a:ext cx="7620000" cy="5405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3611093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797E9B-26BD-4538-B24B-ED52F2A954A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35.29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DED6B8-B577-4543-AA70-C2A8E1E94C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584753"/>
            <a:ext cx="5204563" cy="5688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160461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6C47FD0-76BD-402C-ACE3-153A908552D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35.30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0FCA6C-CEB5-4358-9ABD-991A29DD9A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391" y="658091"/>
            <a:ext cx="3477219" cy="5541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022583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27A4FE-AB77-4D2F-B5E0-26242424427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35.31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31F454-6584-4F46-B5C1-B16D123741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98260"/>
            <a:ext cx="5725019" cy="4261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414224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AB9DB7-E047-48CD-8D18-FC4ADED239C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35.32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9A172D-6E9E-4530-BB89-BD39F0D1E6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188" y="401300"/>
            <a:ext cx="3231624" cy="6055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196491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41101D4-4F98-4172-8E77-BB9C90AE31B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35.33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42C262-EA82-4B40-BEBF-9BF6E1DC49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898353"/>
            <a:ext cx="6297521" cy="306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016455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5D3FD7-B92F-4218-9F0D-E871B54139E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35.34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029A88-6D62-4CDC-A070-2EE2A15E30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053897"/>
            <a:ext cx="8382000" cy="4750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026456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9182D2A-FDAD-4DC1-9D33-B58E6F7C4B1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35.1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4AFB52-9395-45E1-A675-7F886D1604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8544" y="1347175"/>
            <a:ext cx="4046913" cy="416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4584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1A2237A-FBBA-4138-AEC1-D432517E7CC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35.1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18E6D5-445D-473B-82D8-B58B1D8AFB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520654"/>
            <a:ext cx="3910265" cy="58166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070235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EF84D79-0C3E-4060-8047-4D3D5200C15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35.2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291291-2BA6-4F44-8676-AB6E96B8E4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741473"/>
            <a:ext cx="8382000" cy="5375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3724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44867A-C137-4D4F-B7A0-DA716357170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35.2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73C459-C44A-4544-B7A6-14EC5ADF99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46085"/>
            <a:ext cx="8382000" cy="2965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38316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AEABFF4-BE30-4B09-9168-5F04E5C79C8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35.3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3C1C76-F106-4C40-8EDC-4F95680A5F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629682"/>
            <a:ext cx="4301292" cy="5598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32561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27522C9-368C-4316-BC13-55F9E416900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35.4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6C0980-C40F-42A7-8734-B30BC0FA8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441403"/>
            <a:ext cx="4301292" cy="5975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372626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987625E-8DBE-432C-A054-CA9B4CBA330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35.5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F68BB9-639F-4D1C-9DEC-11A842A196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559030"/>
            <a:ext cx="5725019" cy="5739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41784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419C8AF-F0C8-49B7-A570-A8F33E6566C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35.6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C1462A-3768-499A-A159-BCD53478F1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25620"/>
            <a:ext cx="8382000" cy="4006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007779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822</TotalTime>
  <Words>88</Words>
  <Application>Microsoft Office PowerPoint</Application>
  <PresentationFormat>On-screen Show (4:3)</PresentationFormat>
  <Paragraphs>43</Paragraphs>
  <Slides>40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5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207</cp:revision>
  <dcterms:created xsi:type="dcterms:W3CDTF">2002-11-07T15:12:30Z</dcterms:created>
  <dcterms:modified xsi:type="dcterms:W3CDTF">2022-01-04T12:51:29Z</dcterms:modified>
</cp:coreProperties>
</file>