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6"/>
  </p:notesMasterIdLst>
  <p:sldIdLst>
    <p:sldId id="504" r:id="rId2"/>
    <p:sldId id="524" r:id="rId3"/>
    <p:sldId id="525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7" r:id="rId24"/>
    <p:sldId id="526" r:id="rId25"/>
  </p:sldIdLst>
  <p:sldSz cx="9144000" cy="6858000" type="screen4x3"/>
  <p:notesSz cx="6858000" cy="9144000"/>
  <p:custDataLst>
    <p:tags r:id="rId2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Transport in Plants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749EBB-6A6E-43C7-B7BB-6655AD22FF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B61DEA9-018A-4D5A-8072-F5189E7D6F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CCFB5D-D09A-441E-B947-227D6FA243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91073"/>
            <a:ext cx="5204563" cy="487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92321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17997F-EEB7-4021-98EF-796EBA0F31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507E356-B9F4-453A-B7CB-3D0B1F406F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47473"/>
            <a:ext cx="7620000" cy="356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4811242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79C827-F241-41CF-A2C0-202DFB7652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C83EB8D-E6E9-48D9-94E0-C182C3C846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39730"/>
            <a:ext cx="5204563" cy="517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446403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9621CC0-4245-40EC-A9A8-AE7CEA7208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E8D8FE-4C8A-4C28-A7DF-0B438755F4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4325" y="1347175"/>
            <a:ext cx="2975351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83941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3F9BC5-7C06-4380-8AAE-080FB3B4481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244B5D-98A8-4BE9-A3EC-B5ED4C782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07699"/>
            <a:ext cx="6927273" cy="40426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27184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66F4FC-F372-436F-971B-DF03702E29F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E5DA5B-0021-4AA2-9738-F56CA32D67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966576"/>
            <a:ext cx="6927273" cy="2924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932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F03ABB8-34CC-4D8B-ADDD-30DEEED3BB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A40534-4A65-4EBC-9D5B-C82050392B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91586"/>
            <a:ext cx="7620000" cy="3474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06604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17D3CE-5C55-4F57-962B-58BFFC09531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17F70E-11C3-43D3-AAA0-06BEF18A89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1053718"/>
            <a:ext cx="4301292" cy="4750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28235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AC1A56-0C29-429A-951C-4A2758F1BE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C8E2AF-E094-4D2C-8E9F-638708A574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53293"/>
            <a:ext cx="5204563" cy="495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682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A50D69-F883-4567-AC1C-D940525F36E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A3FF9C-3E7A-46FC-A873-DEB64760E0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11231"/>
            <a:ext cx="5204563" cy="4035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29901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B0B8D3-9785-47DA-8620-550056F77B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033B35-3949-45B7-A478-BE297441E3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20069"/>
            <a:ext cx="3554786" cy="5817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99189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CF0446-2154-49C4-B5DD-AE90616F74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13F91C-B898-4F6E-AC1A-23181EF05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91914"/>
            <a:ext cx="2670764" cy="6074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796029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19C3DC-35DF-4D25-A4C8-A159F9CEB4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3AED028-DA07-4678-A481-CA64B48032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15895"/>
            <a:ext cx="4301292" cy="5626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390547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920A51-FC3B-4098-BACD-7F36AAE2EB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904B8B-6244-45FD-AE80-0324CF170B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47802"/>
            <a:ext cx="7620000" cy="4962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45493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7BF505D-FD5B-4059-9363-C93629EF1EF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5A0884-A5FF-4198-9051-966D53871B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6727" y="1347175"/>
            <a:ext cx="3310547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8819943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F6CC34-A20C-4DF1-950B-6749E289CF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314DD9-2500-40AA-8C5B-9F075EA4D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45454"/>
            <a:ext cx="8382000" cy="45670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99171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D5AA82D-9AC3-4D7F-A713-BADD91C546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0EFD8D-6B47-4711-86F0-02FDD71FDF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81987"/>
            <a:ext cx="6297521" cy="489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60269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6B971DA-DEE3-4D00-84E7-1B844ED55C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7B104F-224B-470D-9B44-A4E00DBC27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3095"/>
            <a:ext cx="8382000" cy="3191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89304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39DB3B-8DA5-400C-954C-ECB8C52A46F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308C24-D6F9-4600-AA4E-2A5F53F4F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6455"/>
            <a:ext cx="5204563" cy="568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8579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38405E8-F38E-4F18-AC5E-0F0F12AEBD5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2FC7E8A-5EEC-45AF-9E72-9064BC5BF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74015"/>
            <a:ext cx="5204563" cy="4709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412390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67C27C-9C8A-4DED-9DB8-95E62C291B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479462-AA28-449C-AD85-0BB42B4A9A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82697"/>
            <a:ext cx="2670764" cy="60926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603509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77980C-777C-466F-9327-D42499CBD1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343FA5A-2471-44FD-9754-B39140610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57443"/>
            <a:ext cx="5725019" cy="5543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62598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C3BB43-B79D-4B4C-9365-C1BE8AC11A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36.6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1E5BEF-4539-4084-9478-AD9DB0936E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32500"/>
            <a:ext cx="5204563" cy="599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47209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57</Words>
  <Application>Microsoft Office PowerPoint</Application>
  <PresentationFormat>On-screen Show (4:3)</PresentationFormat>
  <Paragraphs>27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2022-01-04T12:51:25Z</dcterms:modified>
</cp:coreProperties>
</file>