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0"/>
  </p:notesMasterIdLst>
  <p:sldIdLst>
    <p:sldId id="504" r:id="rId2"/>
    <p:sldId id="517" r:id="rId3"/>
    <p:sldId id="519" r:id="rId4"/>
    <p:sldId id="505" r:id="rId5"/>
    <p:sldId id="506" r:id="rId6"/>
    <p:sldId id="507" r:id="rId7"/>
    <p:sldId id="508" r:id="rId8"/>
    <p:sldId id="509" r:id="rId9"/>
    <p:sldId id="531" r:id="rId10"/>
    <p:sldId id="521" r:id="rId11"/>
    <p:sldId id="522" r:id="rId12"/>
    <p:sldId id="523" r:id="rId13"/>
    <p:sldId id="524" r:id="rId14"/>
    <p:sldId id="525" r:id="rId15"/>
    <p:sldId id="526" r:id="rId16"/>
    <p:sldId id="527" r:id="rId17"/>
    <p:sldId id="528" r:id="rId18"/>
    <p:sldId id="529" r:id="rId19"/>
    <p:sldId id="530" r:id="rId20"/>
    <p:sldId id="510" r:id="rId21"/>
    <p:sldId id="511" r:id="rId22"/>
    <p:sldId id="512" r:id="rId23"/>
    <p:sldId id="513" r:id="rId24"/>
    <p:sldId id="514" r:id="rId25"/>
    <p:sldId id="515" r:id="rId26"/>
    <p:sldId id="516" r:id="rId27"/>
    <p:sldId id="518" r:id="rId28"/>
    <p:sldId id="520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Plant Defense Responses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38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8C031B-E228-4D35-AD08-7A9FD1F95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37B41F-382D-4BBD-907E-04C8638BD6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A3F2D3-4394-4FCF-ADD3-EDCF702AD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346" y="1536432"/>
            <a:ext cx="3933309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8219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CA6778-7546-49C2-9AB1-F058AB4289F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83268-09B4-4FDA-9BDC-6A76A3F78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243141"/>
            <a:ext cx="3404036" cy="2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8173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73C972-07D4-4745-B84A-24780257C73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126A5C-A558-4667-B5EB-93CD29D2B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10" y="1893590"/>
            <a:ext cx="3468780" cy="307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2686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B2A381-A5C6-4EAC-8FA3-6EFEE3E4CF9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5956E3-27D0-435E-BD6C-02AB1FC23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909" y="2297044"/>
            <a:ext cx="3888182" cy="226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202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5B586D-A81D-4C82-9BC8-2D3CE85AB08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3EB61D-7966-4BF4-AA29-ECC5BFF8A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66" y="1708484"/>
            <a:ext cx="2933669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9359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0BD419-DB21-47E9-A2CB-E0589EE6B8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E42C35-9195-4808-87BD-9140CB41F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2166258"/>
            <a:ext cx="3231624" cy="252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0868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10E8F8-B126-48B2-BE8C-D388963B97F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5017D5-38FF-4CC3-B492-14076FF32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10" y="1947047"/>
            <a:ext cx="3468780" cy="296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462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72C273-E5DB-4BA5-90EB-B822934060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CFE2D-6107-424D-B0FE-0596D2E4A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91" y="2137117"/>
            <a:ext cx="3130218" cy="258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4285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2F0429-27C9-4CAF-8815-0E2D24C705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92E1A-6968-4BA7-9B6B-C41BBFE0B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455" y="1708484"/>
            <a:ext cx="3507091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2609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9D8123-FBE4-4080-9C8A-D2FA36AE93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tab 38.1j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6FC991-3F68-4F85-A78F-5C6FDCA1C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1865822"/>
            <a:ext cx="3744440" cy="312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0807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A2985C-0316-414F-A6A3-6AFA31A547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3A31A-ECDE-44CE-88E7-9C2E6860D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86484"/>
            <a:ext cx="3554786" cy="588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8853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E26E48-7AC7-4C62-ABC0-6FFBBA0C0ED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F37FF9-3AFA-4C8C-8D70-E48CD5C00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36474"/>
            <a:ext cx="3554786" cy="598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209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72CD3D-12A7-455B-9195-F33FFA52EE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AEA525-6819-4893-9E82-9C49021B6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38308"/>
            <a:ext cx="6297521" cy="438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17513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8108AE-ABEE-4820-A4CE-0526CE32C2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845F38-A0E3-405D-BE36-DF13E283E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05209"/>
            <a:ext cx="5204563" cy="464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1800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A8826E-0091-4168-A666-3733128C58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E86082-5494-4CEE-8BD7-7A6753F6B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1373"/>
            <a:ext cx="8382000" cy="36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8465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0DCC4F-9F74-4FF0-8D9B-8A6776BF5C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8179C7-4D29-4DDC-903C-52F5FC2B4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37454"/>
            <a:ext cx="8382000" cy="538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8153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306C4-F7F8-4B8E-B82E-0EF2F9DDA4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79DBE5-72F6-4353-91B5-4D39373DD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52815"/>
            <a:ext cx="8382000" cy="435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2611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CF53FF-CF74-4827-A800-6ADD666F79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287B8F-78F9-44D0-90FD-B5D5860AC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87910"/>
            <a:ext cx="8382000" cy="448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396751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7C42CB-E330-4E22-AE9A-8DD92754F5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094F2-95FB-44B5-913B-E169DE04F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647" y="1347175"/>
            <a:ext cx="3694706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8337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E1C0D4-0536-428D-A833-EB96B41FD4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51A68F-0658-4E99-B099-106B580BD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04133"/>
            <a:ext cx="7620000" cy="464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4131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873489-57DC-4B7C-9BFE-E60AAF22DB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45D852-0700-4C06-B86C-30BD96D97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881617"/>
            <a:ext cx="6297521" cy="509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9684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F50D93-CCFF-47DD-B46D-0A55AA24AE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87FDFD-CD54-453C-B72B-C110FD903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627246"/>
            <a:ext cx="5204563" cy="360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4162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EAD1C1-0387-4DD4-8640-DBDE96490B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5F6819-A5B1-4571-BC6F-153B04AEA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51819"/>
            <a:ext cx="5725019" cy="415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9843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B09E1A-4CFC-498E-A1E2-296770FA21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942C64-896A-4C54-BF82-5FCDFE368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591407"/>
            <a:ext cx="2427967" cy="567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058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F3C0A5-0239-461C-8670-69E3540E8E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5FDF96-F0D3-4F9D-84E3-C30A8B65C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250505"/>
            <a:ext cx="4731421" cy="435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708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8E906-617F-406B-A575-7B8ED5727D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29EDF4-7B96-41FF-93E6-5A06AE436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507853"/>
            <a:ext cx="5204563" cy="384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600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AAF413-C45F-4172-AD71-9EC42C8FD81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38.1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D18409-13AC-421B-A8BD-911A577F8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101" y="311728"/>
            <a:ext cx="4825798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608FAB-89C0-4DB7-BADC-37329AFF9D59}"/>
              </a:ext>
            </a:extLst>
          </p:cNvPr>
          <p:cNvSpPr txBox="1"/>
          <p:nvPr/>
        </p:nvSpPr>
        <p:spPr>
          <a:xfrm>
            <a:off x="2972844" y="5377934"/>
            <a:ext cx="1247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u="none" strike="noStrike" baseline="0" dirty="0"/>
              <a:t>Opium poppy, </a:t>
            </a:r>
            <a:r>
              <a:rPr lang="en-IN" sz="500" b="0" i="1" u="none" strike="noStrike" baseline="0" dirty="0"/>
              <a:t>Papaver </a:t>
            </a:r>
            <a:r>
              <a:rPr lang="en-IN" sz="500" b="0" i="1" u="none" strike="noStrike" baseline="0" dirty="0" err="1"/>
              <a:t>somniferum</a:t>
            </a:r>
            <a:endParaRPr lang="en-IN" sz="5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2AACF1-3085-44DA-968B-3498EA4833C8}"/>
              </a:ext>
            </a:extLst>
          </p:cNvPr>
          <p:cNvSpPr txBox="1"/>
          <p:nvPr/>
        </p:nvSpPr>
        <p:spPr>
          <a:xfrm>
            <a:off x="2138484" y="859154"/>
            <a:ext cx="827125" cy="243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 err="1"/>
              <a:t>Manihotoxin</a:t>
            </a:r>
            <a:endParaRPr lang="en-IN" sz="500" b="0" i="0" u="none" strike="noStrike" baseline="0" dirty="0"/>
          </a:p>
          <a:p>
            <a:pPr algn="l"/>
            <a:r>
              <a:rPr lang="en-IN" sz="500" b="0" i="0" u="none" strike="noStrike" baseline="0" dirty="0"/>
              <a:t>(cyanogenic glycoside)</a:t>
            </a:r>
            <a:endParaRPr lang="en-IN" sz="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D887CF-16D0-4DF0-B1D3-50CF61216C21}"/>
              </a:ext>
            </a:extLst>
          </p:cNvPr>
          <p:cNvSpPr txBox="1"/>
          <p:nvPr/>
        </p:nvSpPr>
        <p:spPr>
          <a:xfrm>
            <a:off x="2139074" y="1992221"/>
            <a:ext cx="6596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Genistein</a:t>
            </a:r>
          </a:p>
          <a:p>
            <a:pPr algn="l"/>
            <a:r>
              <a:rPr lang="en-IN" sz="500" b="0" i="0" u="none" strike="noStrike" baseline="0" dirty="0"/>
              <a:t>(phytoestrogen)</a:t>
            </a:r>
            <a:endParaRPr lang="en-IN" sz="5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226993-3299-4E2D-ABCB-9542E3328521}"/>
              </a:ext>
            </a:extLst>
          </p:cNvPr>
          <p:cNvSpPr txBox="1"/>
          <p:nvPr/>
        </p:nvSpPr>
        <p:spPr>
          <a:xfrm>
            <a:off x="2139573" y="3023131"/>
            <a:ext cx="6728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Paclitaxel (Taxol)</a:t>
            </a:r>
          </a:p>
          <a:p>
            <a:pPr algn="l"/>
            <a:r>
              <a:rPr lang="en-IN" sz="500" b="0" i="0" u="none" strike="noStrike" baseline="0" dirty="0"/>
              <a:t>(terpenoid)</a:t>
            </a:r>
            <a:endParaRPr lang="en-IN" sz="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92E3C2-FA1F-46DB-B19F-822BAEFD7D94}"/>
              </a:ext>
            </a:extLst>
          </p:cNvPr>
          <p:cNvSpPr txBox="1"/>
          <p:nvPr/>
        </p:nvSpPr>
        <p:spPr>
          <a:xfrm>
            <a:off x="2137240" y="4401023"/>
            <a:ext cx="4641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Quinine</a:t>
            </a:r>
          </a:p>
          <a:p>
            <a:pPr algn="l"/>
            <a:r>
              <a:rPr lang="en-IN" sz="500" b="0" i="0" u="none" strike="noStrike" baseline="0" dirty="0"/>
              <a:t>(alkaloid)</a:t>
            </a:r>
            <a:endParaRPr lang="en-IN" sz="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6035F2-4A0F-44E5-BC12-8D8C4740CC48}"/>
              </a:ext>
            </a:extLst>
          </p:cNvPr>
          <p:cNvSpPr txBox="1"/>
          <p:nvPr/>
        </p:nvSpPr>
        <p:spPr>
          <a:xfrm>
            <a:off x="2137651" y="5381505"/>
            <a:ext cx="4641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Morphine</a:t>
            </a:r>
          </a:p>
          <a:p>
            <a:pPr algn="l"/>
            <a:r>
              <a:rPr lang="en-IN" sz="500" b="0" i="0" u="none" strike="noStrike" baseline="0" dirty="0"/>
              <a:t>(alkaloid)</a:t>
            </a:r>
            <a:endParaRPr lang="en-IN" sz="5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427DBC-9EA2-4152-B1D2-EADBA08E5CD6}"/>
              </a:ext>
            </a:extLst>
          </p:cNvPr>
          <p:cNvSpPr txBox="1"/>
          <p:nvPr/>
        </p:nvSpPr>
        <p:spPr>
          <a:xfrm>
            <a:off x="6187684" y="5378827"/>
            <a:ext cx="69035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Narcotic painkiller</a:t>
            </a:r>
            <a:endParaRPr lang="en-IN" sz="5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F15C36-AC1F-489F-80CB-7D6730449DEC}"/>
              </a:ext>
            </a:extLst>
          </p:cNvPr>
          <p:cNvSpPr txBox="1"/>
          <p:nvPr/>
        </p:nvSpPr>
        <p:spPr>
          <a:xfrm>
            <a:off x="6193813" y="4406857"/>
            <a:ext cx="679599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Antimalarial drug</a:t>
            </a:r>
            <a:endParaRPr lang="en-IN" sz="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C17314-8E92-4B67-94FE-3333937EF9A4}"/>
              </a:ext>
            </a:extLst>
          </p:cNvPr>
          <p:cNvSpPr txBox="1"/>
          <p:nvPr/>
        </p:nvSpPr>
        <p:spPr>
          <a:xfrm>
            <a:off x="6188359" y="3029858"/>
            <a:ext cx="63387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Anticancer drug</a:t>
            </a:r>
            <a:endParaRPr lang="en-IN" sz="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016953-2CD6-45CF-9CC1-5AB44A6A2B82}"/>
              </a:ext>
            </a:extLst>
          </p:cNvPr>
          <p:cNvSpPr txBox="1"/>
          <p:nvPr/>
        </p:nvSpPr>
        <p:spPr>
          <a:xfrm>
            <a:off x="6185189" y="1985940"/>
            <a:ext cx="64021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Estrogen</a:t>
            </a:r>
            <a:r>
              <a:rPr lang="en-IN" sz="500" b="0" i="0" u="none" strike="noStrike" baseline="0" dirty="0"/>
              <a:t> mimic</a:t>
            </a:r>
            <a:endParaRPr lang="en-IN" sz="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27B811-89D3-49F5-9878-66315C19C06F}"/>
              </a:ext>
            </a:extLst>
          </p:cNvPr>
          <p:cNvSpPr txBox="1"/>
          <p:nvPr/>
        </p:nvSpPr>
        <p:spPr>
          <a:xfrm>
            <a:off x="6184163" y="864214"/>
            <a:ext cx="61781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Metabolized</a:t>
            </a:r>
          </a:p>
          <a:p>
            <a:pPr algn="l"/>
            <a:r>
              <a:rPr lang="en-IN" sz="500" b="0" i="0" u="none" strike="noStrike" baseline="0" dirty="0"/>
              <a:t>to release</a:t>
            </a:r>
          </a:p>
          <a:p>
            <a:pPr algn="l"/>
            <a:r>
              <a:rPr lang="en-IN" sz="500" b="0" i="0" u="none" strike="noStrike" baseline="0" dirty="0"/>
              <a:t>lethal cyanide</a:t>
            </a:r>
            <a:endParaRPr lang="en-IN" sz="5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3072DB-F6ED-48E0-B3C2-E5CAB046B9D6}"/>
              </a:ext>
            </a:extLst>
          </p:cNvPr>
          <p:cNvSpPr txBox="1"/>
          <p:nvPr/>
        </p:nvSpPr>
        <p:spPr>
          <a:xfrm>
            <a:off x="2235915" y="669932"/>
            <a:ext cx="6178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1" i="0" u="none" strike="noStrike" baseline="0" dirty="0"/>
              <a:t>Compound</a:t>
            </a:r>
            <a:endParaRPr lang="en-IN" sz="6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33775B-CA93-4CC9-8A51-150ED85FBBB7}"/>
              </a:ext>
            </a:extLst>
          </p:cNvPr>
          <p:cNvSpPr txBox="1"/>
          <p:nvPr/>
        </p:nvSpPr>
        <p:spPr>
          <a:xfrm>
            <a:off x="3448372" y="668697"/>
            <a:ext cx="464175" cy="167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1" i="0" u="none" strike="noStrike" baseline="0" dirty="0"/>
              <a:t>Source</a:t>
            </a:r>
            <a:endParaRPr lang="en-IN" sz="6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8B31D7-1791-4F53-AB51-986D5DB828E6}"/>
              </a:ext>
            </a:extLst>
          </p:cNvPr>
          <p:cNvSpPr txBox="1"/>
          <p:nvPr/>
        </p:nvSpPr>
        <p:spPr>
          <a:xfrm>
            <a:off x="5053174" y="667923"/>
            <a:ext cx="56165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1" i="0" u="none" strike="noStrike" baseline="0" dirty="0"/>
              <a:t>Structure</a:t>
            </a:r>
            <a:endParaRPr lang="en-IN" sz="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B03D6F-D292-42FF-97A3-2AC91A357CDD}"/>
              </a:ext>
            </a:extLst>
          </p:cNvPr>
          <p:cNvSpPr txBox="1"/>
          <p:nvPr/>
        </p:nvSpPr>
        <p:spPr>
          <a:xfrm>
            <a:off x="6184540" y="673291"/>
            <a:ext cx="835334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1" i="0" u="none" strike="noStrike" baseline="0" dirty="0"/>
              <a:t>Effect on Humans</a:t>
            </a:r>
            <a:endParaRPr lang="en-IN" sz="6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A9D729A-DC75-4B44-9B22-28FA54A47A9A}"/>
              </a:ext>
            </a:extLst>
          </p:cNvPr>
          <p:cNvSpPr txBox="1"/>
          <p:nvPr/>
        </p:nvSpPr>
        <p:spPr>
          <a:xfrm>
            <a:off x="2149080" y="456422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>
                <a:solidFill>
                  <a:srgbClr val="FFFFFF"/>
                </a:solidFill>
              </a:rPr>
              <a:t>TABLE 38.1</a:t>
            </a:r>
            <a:endParaRPr lang="en-IN" sz="9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911494-38A6-4F9C-A75C-9A051C212583}"/>
              </a:ext>
            </a:extLst>
          </p:cNvPr>
          <p:cNvSpPr txBox="1"/>
          <p:nvPr/>
        </p:nvSpPr>
        <p:spPr>
          <a:xfrm>
            <a:off x="2963874" y="447074"/>
            <a:ext cx="1456781" cy="20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Secondary Metabolites</a:t>
            </a:r>
            <a:endParaRPr lang="en-IN" sz="9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FC67C1-87FC-44C2-AD75-D5DED3662782}"/>
              </a:ext>
            </a:extLst>
          </p:cNvPr>
          <p:cNvSpPr txBox="1"/>
          <p:nvPr/>
        </p:nvSpPr>
        <p:spPr>
          <a:xfrm>
            <a:off x="2975827" y="856368"/>
            <a:ext cx="119203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u="none" strike="noStrike" baseline="0" dirty="0"/>
              <a:t>Cassava, </a:t>
            </a:r>
            <a:r>
              <a:rPr lang="en-IN" sz="600" b="0" i="1" u="none" strike="noStrike" baseline="0" dirty="0"/>
              <a:t>Manihot esculenta</a:t>
            </a:r>
            <a:endParaRPr lang="en-IN" sz="600" i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82A819-5EDF-49ED-A398-AB9CBC89BF88}"/>
              </a:ext>
            </a:extLst>
          </p:cNvPr>
          <p:cNvSpPr txBox="1"/>
          <p:nvPr/>
        </p:nvSpPr>
        <p:spPr>
          <a:xfrm rot="16200000">
            <a:off x="3836875" y="1436273"/>
            <a:ext cx="100074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Inga Spence/Science Source</a:t>
            </a:r>
            <a:endParaRPr lang="en-IN" sz="5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CE9BE9-5C58-4E73-91D2-6E18CE1E266D}"/>
              </a:ext>
            </a:extLst>
          </p:cNvPr>
          <p:cNvSpPr txBox="1"/>
          <p:nvPr/>
        </p:nvSpPr>
        <p:spPr>
          <a:xfrm>
            <a:off x="2972433" y="4406113"/>
            <a:ext cx="115697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u="none" strike="noStrike" baseline="0" dirty="0"/>
              <a:t>Quinine bark,</a:t>
            </a:r>
            <a:r>
              <a:rPr lang="en-IN" sz="500" b="0" i="1" u="none" strike="noStrike" baseline="0" dirty="0"/>
              <a:t> Cinchona officinalis</a:t>
            </a:r>
            <a:endParaRPr lang="en-IN" sz="500" i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7FDEDA-4F4C-431C-8EBF-27C31FCB3CEC}"/>
              </a:ext>
            </a:extLst>
          </p:cNvPr>
          <p:cNvSpPr txBox="1"/>
          <p:nvPr/>
        </p:nvSpPr>
        <p:spPr>
          <a:xfrm>
            <a:off x="2983447" y="3023131"/>
            <a:ext cx="985150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u="none" strike="noStrike" baseline="0" dirty="0"/>
              <a:t>Pacific yew, </a:t>
            </a:r>
            <a:r>
              <a:rPr lang="en-IN" sz="500" b="0" i="1" u="none" strike="noStrike" baseline="0" dirty="0"/>
              <a:t>Taxus </a:t>
            </a:r>
            <a:r>
              <a:rPr lang="en-IN" sz="500" b="0" i="1" u="none" strike="noStrike" baseline="0" dirty="0" err="1"/>
              <a:t>brevifolia</a:t>
            </a:r>
            <a:endParaRPr lang="en-IN" sz="500" i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581F2E7-BE08-4F39-A2C7-B75A0B2EDB69}"/>
              </a:ext>
            </a:extLst>
          </p:cNvPr>
          <p:cNvSpPr txBox="1"/>
          <p:nvPr/>
        </p:nvSpPr>
        <p:spPr>
          <a:xfrm>
            <a:off x="2971494" y="1989354"/>
            <a:ext cx="8223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u="none" strike="noStrike" baseline="0" dirty="0"/>
              <a:t>Soybean,</a:t>
            </a:r>
            <a:r>
              <a:rPr lang="en-IN" sz="500" b="0" i="1" u="none" strike="noStrike" baseline="0" dirty="0"/>
              <a:t> Glycine max</a:t>
            </a:r>
            <a:endParaRPr lang="en-IN" sz="500" i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2F2D36-394F-4912-A357-30439B3ADDBD}"/>
              </a:ext>
            </a:extLst>
          </p:cNvPr>
          <p:cNvSpPr txBox="1"/>
          <p:nvPr/>
        </p:nvSpPr>
        <p:spPr>
          <a:xfrm rot="16200000">
            <a:off x="3851726" y="2484209"/>
            <a:ext cx="965739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©Aaron </a:t>
            </a:r>
            <a:r>
              <a:rPr lang="en-IN" sz="500" b="0" i="0" u="none" strike="noStrike" baseline="0" dirty="0" err="1"/>
              <a:t>Roeth</a:t>
            </a:r>
            <a:r>
              <a:rPr lang="en-IN" sz="500" b="0" i="0" u="none" strike="noStrike" baseline="0" dirty="0"/>
              <a:t> Photography</a:t>
            </a:r>
            <a:endParaRPr lang="en-IN" sz="5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D029B8-2ACE-48C6-9E48-17F5666BB288}"/>
              </a:ext>
            </a:extLst>
          </p:cNvPr>
          <p:cNvSpPr txBox="1"/>
          <p:nvPr/>
        </p:nvSpPr>
        <p:spPr>
          <a:xfrm rot="16200000">
            <a:off x="3981610" y="3973271"/>
            <a:ext cx="71127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©Steven P. Lynch</a:t>
            </a:r>
            <a:endParaRPr lang="en-IN" sz="5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505D8B-C234-4422-9E5A-25D3D6BAF035}"/>
              </a:ext>
            </a:extLst>
          </p:cNvPr>
          <p:cNvSpPr txBox="1"/>
          <p:nvPr/>
        </p:nvSpPr>
        <p:spPr>
          <a:xfrm rot="16200000">
            <a:off x="3807311" y="4805498"/>
            <a:ext cx="105179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Heather Angel/Natural Visions</a:t>
            </a:r>
            <a:endParaRPr lang="en-IN" sz="5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AF64CA6-774A-447F-AAEF-B2F2844D8D90}"/>
              </a:ext>
            </a:extLst>
          </p:cNvPr>
          <p:cNvSpPr txBox="1"/>
          <p:nvPr/>
        </p:nvSpPr>
        <p:spPr>
          <a:xfrm rot="16200000">
            <a:off x="3845271" y="5931251"/>
            <a:ext cx="90454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Pallava</a:t>
            </a:r>
            <a:r>
              <a:rPr lang="en-IN" sz="500" b="0" i="0" u="none" strike="noStrike" baseline="0" dirty="0"/>
              <a:t> </a:t>
            </a:r>
            <a:r>
              <a:rPr lang="en-IN" sz="500" b="0" i="0" u="none" strike="noStrike" baseline="0" dirty="0" err="1"/>
              <a:t>Bagla</a:t>
            </a:r>
            <a:r>
              <a:rPr lang="en-IN" sz="500" b="0" i="0" u="none" strike="noStrike" baseline="0" dirty="0"/>
              <a:t>/Corbis</a:t>
            </a:r>
          </a:p>
          <a:p>
            <a:r>
              <a:rPr lang="en-IN" sz="500" b="0" i="0" u="none" strike="noStrike" baseline="0" dirty="0"/>
              <a:t>Historical/Getty Images</a:t>
            </a:r>
            <a:endParaRPr lang="en-IN" sz="5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D670EB-3950-47B6-A253-0F83CFC35E09}"/>
              </a:ext>
            </a:extLst>
          </p:cNvPr>
          <p:cNvSpPr txBox="1"/>
          <p:nvPr/>
        </p:nvSpPr>
        <p:spPr>
          <a:xfrm>
            <a:off x="4853140" y="107226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F0499A5-C982-4486-9CF8-E60BC55CAE81}"/>
              </a:ext>
            </a:extLst>
          </p:cNvPr>
          <p:cNvSpPr txBox="1"/>
          <p:nvPr/>
        </p:nvSpPr>
        <p:spPr>
          <a:xfrm>
            <a:off x="5714398" y="3818804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OOCCH</a:t>
            </a:r>
            <a:r>
              <a:rPr lang="en-IN" sz="500" b="0" i="0" u="none" strike="noStrike" baseline="-25000" dirty="0"/>
              <a:t>3</a:t>
            </a:r>
            <a:endParaRPr lang="en-IN" sz="500" baseline="-25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A3132B-A3CD-4EC7-BF01-3341D46FEAC2}"/>
              </a:ext>
            </a:extLst>
          </p:cNvPr>
          <p:cNvSpPr txBox="1"/>
          <p:nvPr/>
        </p:nvSpPr>
        <p:spPr>
          <a:xfrm>
            <a:off x="5595300" y="3324452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O</a:t>
            </a:r>
            <a:endParaRPr lang="en-IN" sz="5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DFF990D-4CA5-4E4A-B6BC-1C9B7D641373}"/>
              </a:ext>
            </a:extLst>
          </p:cNvPr>
          <p:cNvSpPr txBox="1"/>
          <p:nvPr/>
        </p:nvSpPr>
        <p:spPr>
          <a:xfrm>
            <a:off x="5953588" y="3690800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35FF7B3-72DA-4522-9711-263FAC4663B0}"/>
              </a:ext>
            </a:extLst>
          </p:cNvPr>
          <p:cNvSpPr txBox="1"/>
          <p:nvPr/>
        </p:nvSpPr>
        <p:spPr>
          <a:xfrm>
            <a:off x="5518588" y="3935933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D799E5-B5A1-4A0F-B667-2DDA33F9F9BE}"/>
              </a:ext>
            </a:extLst>
          </p:cNvPr>
          <p:cNvSpPr txBox="1"/>
          <p:nvPr/>
        </p:nvSpPr>
        <p:spPr>
          <a:xfrm>
            <a:off x="5487448" y="4120106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C1B7907-60CA-4C8E-9110-45FB576373FB}"/>
              </a:ext>
            </a:extLst>
          </p:cNvPr>
          <p:cNvSpPr txBox="1"/>
          <p:nvPr/>
        </p:nvSpPr>
        <p:spPr>
          <a:xfrm>
            <a:off x="4958177" y="3689519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03988A-B36D-4F49-B47C-9C323728EEF7}"/>
              </a:ext>
            </a:extLst>
          </p:cNvPr>
          <p:cNvSpPr txBox="1"/>
          <p:nvPr/>
        </p:nvSpPr>
        <p:spPr>
          <a:xfrm>
            <a:off x="4855626" y="3495152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12B5D0-0B70-44EE-B5D8-5DBAE12D42C6}"/>
              </a:ext>
            </a:extLst>
          </p:cNvPr>
          <p:cNvSpPr txBox="1"/>
          <p:nvPr/>
        </p:nvSpPr>
        <p:spPr>
          <a:xfrm>
            <a:off x="4516855" y="3483665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4E29B9-34A0-4B7F-BBB9-A5E4D3AB90C4}"/>
              </a:ext>
            </a:extLst>
          </p:cNvPr>
          <p:cNvSpPr txBox="1"/>
          <p:nvPr/>
        </p:nvSpPr>
        <p:spPr>
          <a:xfrm>
            <a:off x="5714397" y="3306245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269E5F2-036E-4CAE-BC68-14E058BA54B5}"/>
              </a:ext>
            </a:extLst>
          </p:cNvPr>
          <p:cNvSpPr txBox="1"/>
          <p:nvPr/>
        </p:nvSpPr>
        <p:spPr>
          <a:xfrm>
            <a:off x="4783424" y="3764645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19201B3-027E-4C81-A4B9-309B8ADA2467}"/>
              </a:ext>
            </a:extLst>
          </p:cNvPr>
          <p:cNvSpPr txBox="1"/>
          <p:nvPr/>
        </p:nvSpPr>
        <p:spPr>
          <a:xfrm>
            <a:off x="4684163" y="3500077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NH</a:t>
            </a:r>
            <a:endParaRPr lang="en-IN" sz="5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25E1B51-CD87-4440-BB7F-C211100BE899}"/>
              </a:ext>
            </a:extLst>
          </p:cNvPr>
          <p:cNvSpPr txBox="1"/>
          <p:nvPr/>
        </p:nvSpPr>
        <p:spPr>
          <a:xfrm>
            <a:off x="5254430" y="3307452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OOCCH</a:t>
            </a:r>
            <a:r>
              <a:rPr lang="en-IN" sz="500" b="0" i="0" u="none" strike="noStrike" baseline="-25000" dirty="0"/>
              <a:t>3</a:t>
            </a:r>
            <a:endParaRPr lang="en-IN" sz="500" baseline="-25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77E2AAB-487E-4264-8A4E-D99C18FD02CB}"/>
              </a:ext>
            </a:extLst>
          </p:cNvPr>
          <p:cNvSpPr txBox="1"/>
          <p:nvPr/>
        </p:nvSpPr>
        <p:spPr>
          <a:xfrm>
            <a:off x="4792180" y="145326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0829F0-AFD2-485D-A573-ACC7DFC6CF3C}"/>
              </a:ext>
            </a:extLst>
          </p:cNvPr>
          <p:cNvSpPr txBox="1"/>
          <p:nvPr/>
        </p:nvSpPr>
        <p:spPr>
          <a:xfrm>
            <a:off x="5188420" y="160566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D2E5BE1-14D8-438D-906C-C45F1CB35EF9}"/>
              </a:ext>
            </a:extLst>
          </p:cNvPr>
          <p:cNvSpPr txBox="1"/>
          <p:nvPr/>
        </p:nvSpPr>
        <p:spPr>
          <a:xfrm>
            <a:off x="5396310" y="1255140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EF94286-4C2C-4EF5-B533-B5869BEC75C3}"/>
              </a:ext>
            </a:extLst>
          </p:cNvPr>
          <p:cNvSpPr txBox="1"/>
          <p:nvPr/>
        </p:nvSpPr>
        <p:spPr>
          <a:xfrm>
            <a:off x="5596580" y="1064640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47CCC45-A6FB-4965-9B90-75CA88CBD39F}"/>
              </a:ext>
            </a:extLst>
          </p:cNvPr>
          <p:cNvSpPr txBox="1"/>
          <p:nvPr/>
        </p:nvSpPr>
        <p:spPr>
          <a:xfrm>
            <a:off x="5438710" y="1064640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C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DDFA737-C44C-4CD6-9383-CE79BDB972C3}"/>
              </a:ext>
            </a:extLst>
          </p:cNvPr>
          <p:cNvSpPr txBox="1"/>
          <p:nvPr/>
        </p:nvSpPr>
        <p:spPr>
          <a:xfrm>
            <a:off x="5151907" y="2632349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5145DB5-77AF-43FC-A6D5-BE980CADA7BE}"/>
              </a:ext>
            </a:extLst>
          </p:cNvPr>
          <p:cNvSpPr txBox="1"/>
          <p:nvPr/>
        </p:nvSpPr>
        <p:spPr>
          <a:xfrm>
            <a:off x="5151907" y="2236109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11B0E78-3C2D-4475-9B16-DEEEF30B483E}"/>
              </a:ext>
            </a:extLst>
          </p:cNvPr>
          <p:cNvSpPr txBox="1"/>
          <p:nvPr/>
        </p:nvSpPr>
        <p:spPr>
          <a:xfrm>
            <a:off x="4959820" y="134658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OH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2B1F07F-8FA2-4883-9DE7-85141423AADF}"/>
              </a:ext>
            </a:extLst>
          </p:cNvPr>
          <p:cNvSpPr txBox="1"/>
          <p:nvPr/>
        </p:nvSpPr>
        <p:spPr>
          <a:xfrm>
            <a:off x="5668480" y="217716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84E3CAB-8193-431A-BF43-75A08DC0658C}"/>
              </a:ext>
            </a:extLst>
          </p:cNvPr>
          <p:cNvSpPr txBox="1"/>
          <p:nvPr/>
        </p:nvSpPr>
        <p:spPr>
          <a:xfrm>
            <a:off x="4654722" y="261618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HO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287B7F2-E71F-49CF-97D7-C6262B2CE10D}"/>
              </a:ext>
            </a:extLst>
          </p:cNvPr>
          <p:cNvSpPr txBox="1"/>
          <p:nvPr/>
        </p:nvSpPr>
        <p:spPr>
          <a:xfrm>
            <a:off x="5205810" y="1186560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O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0433BB6-23D8-49FB-949F-9F5F088DAEE9}"/>
              </a:ext>
            </a:extLst>
          </p:cNvPr>
          <p:cNvSpPr txBox="1"/>
          <p:nvPr/>
        </p:nvSpPr>
        <p:spPr>
          <a:xfrm>
            <a:off x="4672926" y="4956239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r>
              <a:rPr lang="en-IN" sz="500" b="0" i="0" u="none" strike="noStrike" baseline="-25000" dirty="0"/>
              <a:t>3</a:t>
            </a:r>
            <a:r>
              <a:rPr lang="en-IN" sz="500" b="0" i="0" u="none" strike="noStrike" baseline="0" dirty="0"/>
              <a:t>C</a:t>
            </a:r>
            <a:endParaRPr lang="en-IN" sz="5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F4C8D8B-9BFA-41F0-93D9-2A8BED46CE59}"/>
              </a:ext>
            </a:extLst>
          </p:cNvPr>
          <p:cNvSpPr txBox="1"/>
          <p:nvPr/>
        </p:nvSpPr>
        <p:spPr>
          <a:xfrm>
            <a:off x="4851130" y="486022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9E668F6-03F6-480C-A45A-65DFD6E2A443}"/>
              </a:ext>
            </a:extLst>
          </p:cNvPr>
          <p:cNvSpPr txBox="1"/>
          <p:nvPr/>
        </p:nvSpPr>
        <p:spPr>
          <a:xfrm>
            <a:off x="5293090" y="512692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9CE011E-156A-43A0-9660-7F391466127E}"/>
              </a:ext>
            </a:extLst>
          </p:cNvPr>
          <p:cNvSpPr txBox="1"/>
          <p:nvPr/>
        </p:nvSpPr>
        <p:spPr>
          <a:xfrm>
            <a:off x="5567410" y="465448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DF3A453-45E8-4F90-81FA-BDC46BB54CD1}"/>
              </a:ext>
            </a:extLst>
          </p:cNvPr>
          <p:cNvSpPr txBox="1"/>
          <p:nvPr/>
        </p:nvSpPr>
        <p:spPr>
          <a:xfrm>
            <a:off x="5696950" y="445636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08714A9-BECD-4E00-A8EE-7010CB22FBA4}"/>
              </a:ext>
            </a:extLst>
          </p:cNvPr>
          <p:cNvSpPr txBox="1"/>
          <p:nvPr/>
        </p:nvSpPr>
        <p:spPr>
          <a:xfrm>
            <a:off x="5460730" y="479164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D35D2BB-5A26-4106-A7CA-779E678FD4A7}"/>
              </a:ext>
            </a:extLst>
          </p:cNvPr>
          <p:cNvSpPr txBox="1"/>
          <p:nvPr/>
        </p:nvSpPr>
        <p:spPr>
          <a:xfrm>
            <a:off x="5369290" y="481450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B533C94-FAFE-4F4F-A296-7029CA312D8D}"/>
              </a:ext>
            </a:extLst>
          </p:cNvPr>
          <p:cNvSpPr txBox="1"/>
          <p:nvPr/>
        </p:nvSpPr>
        <p:spPr>
          <a:xfrm>
            <a:off x="5210168" y="4454178"/>
            <a:ext cx="300035" cy="165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r>
              <a:rPr lang="en-IN" sz="500" b="0" i="0" u="none" strike="noStrike" baseline="-25000" dirty="0"/>
              <a:t>2</a:t>
            </a:r>
            <a:r>
              <a:rPr lang="en-IN" sz="500" b="0" i="0" u="none" strike="noStrike" baseline="0" dirty="0"/>
              <a:t>C</a:t>
            </a:r>
            <a:endParaRPr lang="en-IN" sz="5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DAA0659-6FE5-41A4-8407-A1440A0F0E9E}"/>
              </a:ext>
            </a:extLst>
          </p:cNvPr>
          <p:cNvSpPr txBox="1"/>
          <p:nvPr/>
        </p:nvSpPr>
        <p:spPr>
          <a:xfrm>
            <a:off x="5164424" y="4755245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3A2C73D-2BCE-4C87-BEAC-53B8EB8D3023}"/>
              </a:ext>
            </a:extLst>
          </p:cNvPr>
          <p:cNvSpPr txBox="1"/>
          <p:nvPr/>
        </p:nvSpPr>
        <p:spPr>
          <a:xfrm>
            <a:off x="4769067" y="5522169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4D8CF75-7A46-4CF8-8D24-86D9FFDAB24C}"/>
              </a:ext>
            </a:extLst>
          </p:cNvPr>
          <p:cNvSpPr txBox="1"/>
          <p:nvPr/>
        </p:nvSpPr>
        <p:spPr>
          <a:xfrm>
            <a:off x="4817820" y="5862373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C50C4EE-C7DB-4B80-A0BD-9AAEF8522DEB}"/>
              </a:ext>
            </a:extLst>
          </p:cNvPr>
          <p:cNvSpPr txBox="1"/>
          <p:nvPr/>
        </p:nvSpPr>
        <p:spPr>
          <a:xfrm>
            <a:off x="4768183" y="6202577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34A66DB-3383-4995-BD85-45FF84EFD010}"/>
              </a:ext>
            </a:extLst>
          </p:cNvPr>
          <p:cNvSpPr txBox="1"/>
          <p:nvPr/>
        </p:nvSpPr>
        <p:spPr>
          <a:xfrm>
            <a:off x="5379933" y="598159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9B48958-0C02-4C4F-ACA0-2D57ECABF807}"/>
              </a:ext>
            </a:extLst>
          </p:cNvPr>
          <p:cNvSpPr txBox="1"/>
          <p:nvPr/>
        </p:nvSpPr>
        <p:spPr>
          <a:xfrm>
            <a:off x="5541727" y="5973977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</a:t>
            </a:r>
            <a:r>
              <a:rPr lang="en-IN" sz="500" b="0" i="0" u="none" strike="noStrike" baseline="-25000" dirty="0"/>
              <a:t>2</a:t>
            </a:r>
            <a:endParaRPr lang="en-IN" sz="500" baseline="-25000" dirty="0"/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B2892A2-892D-4E34-82CA-38FFA32F04D2}"/>
              </a:ext>
            </a:extLst>
          </p:cNvPr>
          <p:cNvCxnSpPr/>
          <p:nvPr/>
        </p:nvCxnSpPr>
        <p:spPr bwMode="auto">
          <a:xfrm>
            <a:off x="5425416" y="4529141"/>
            <a:ext cx="7131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5804DF32-7677-4F4F-A576-09880CFFB486}"/>
              </a:ext>
            </a:extLst>
          </p:cNvPr>
          <p:cNvSpPr/>
          <p:nvPr/>
        </p:nvSpPr>
        <p:spPr>
          <a:xfrm>
            <a:off x="5423069" y="4455106"/>
            <a:ext cx="277640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500" dirty="0"/>
              <a:t>CH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4E1E4E45-BD80-4343-AFAB-56927067DE9C}"/>
              </a:ext>
            </a:extLst>
          </p:cNvPr>
          <p:cNvCxnSpPr>
            <a:cxnSpLocks/>
          </p:cNvCxnSpPr>
          <p:nvPr/>
        </p:nvCxnSpPr>
        <p:spPr bwMode="auto">
          <a:xfrm>
            <a:off x="5426514" y="4548185"/>
            <a:ext cx="7131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567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201</Words>
  <Application>Microsoft Office PowerPoint</Application>
  <PresentationFormat>On-screen Show (4:3)</PresentationFormat>
  <Paragraphs>104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2022-01-18T09:47:36Z</dcterms:modified>
</cp:coreProperties>
</file>