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51"/>
  </p:notesMasterIdLst>
  <p:sldIdLst>
    <p:sldId id="504" r:id="rId2"/>
    <p:sldId id="548" r:id="rId3"/>
    <p:sldId id="549" r:id="rId4"/>
    <p:sldId id="553" r:id="rId5"/>
    <p:sldId id="505" r:id="rId6"/>
    <p:sldId id="506" r:id="rId7"/>
    <p:sldId id="507" r:id="rId8"/>
    <p:sldId id="508" r:id="rId9"/>
    <p:sldId id="509" r:id="rId10"/>
    <p:sldId id="510" r:id="rId11"/>
    <p:sldId id="511" r:id="rId12"/>
    <p:sldId id="512" r:id="rId13"/>
    <p:sldId id="513" r:id="rId14"/>
    <p:sldId id="514" r:id="rId15"/>
    <p:sldId id="515" r:id="rId16"/>
    <p:sldId id="516" r:id="rId17"/>
    <p:sldId id="517" r:id="rId18"/>
    <p:sldId id="518" r:id="rId19"/>
    <p:sldId id="519" r:id="rId20"/>
    <p:sldId id="520" r:id="rId21"/>
    <p:sldId id="521" r:id="rId22"/>
    <p:sldId id="522" r:id="rId23"/>
    <p:sldId id="523" r:id="rId24"/>
    <p:sldId id="524" r:id="rId25"/>
    <p:sldId id="525" r:id="rId26"/>
    <p:sldId id="526" r:id="rId27"/>
    <p:sldId id="527" r:id="rId28"/>
    <p:sldId id="528" r:id="rId29"/>
    <p:sldId id="529" r:id="rId30"/>
    <p:sldId id="530" r:id="rId31"/>
    <p:sldId id="532" r:id="rId32"/>
    <p:sldId id="531" r:id="rId33"/>
    <p:sldId id="533" r:id="rId34"/>
    <p:sldId id="534" r:id="rId35"/>
    <p:sldId id="535" r:id="rId36"/>
    <p:sldId id="536" r:id="rId37"/>
    <p:sldId id="537" r:id="rId38"/>
    <p:sldId id="538" r:id="rId39"/>
    <p:sldId id="539" r:id="rId40"/>
    <p:sldId id="540" r:id="rId41"/>
    <p:sldId id="541" r:id="rId42"/>
    <p:sldId id="542" r:id="rId43"/>
    <p:sldId id="543" r:id="rId44"/>
    <p:sldId id="544" r:id="rId45"/>
    <p:sldId id="545" r:id="rId46"/>
    <p:sldId id="546" r:id="rId47"/>
    <p:sldId id="547" r:id="rId48"/>
    <p:sldId id="551" r:id="rId49"/>
    <p:sldId id="550" r:id="rId50"/>
  </p:sldIdLst>
  <p:sldSz cx="9144000" cy="6858000" type="screen4x3"/>
  <p:notesSz cx="6858000" cy="9144000"/>
  <p:custDataLst>
    <p:tags r:id="rId5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0" autoAdjust="0"/>
    <p:restoredTop sz="94774" autoAdjust="0"/>
  </p:normalViewPr>
  <p:slideViewPr>
    <p:cSldViewPr>
      <p:cViewPr varScale="1">
        <p:scale>
          <a:sx n="72" d="100"/>
          <a:sy n="72" d="100"/>
        </p:scale>
        <p:origin x="144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Plant Reproduction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40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E9FDE7-956F-4DCC-BA97-92AE8C50A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62753F-0772-4D7F-B27C-F6C5B8409A4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D74710-CE3E-43EA-96C8-FA0693F0C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363147"/>
            <a:ext cx="2937840" cy="613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1322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2B5D4E-14D6-4B23-A6EE-EE7CB6E60F9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826C19-80FE-4E5B-8AC7-04F157D4C3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25948"/>
            <a:ext cx="5204563" cy="540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6811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F5E00F-EDB2-42B1-B77E-E820F4FD1FE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06F0F4-ED92-409D-8A51-24364CA9B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99462"/>
            <a:ext cx="8382000" cy="465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6141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7BB741-9873-432F-87C6-5D7FAC69EB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382E04-4D83-4DA1-953E-BCF654B78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397452"/>
            <a:ext cx="4731421" cy="606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544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DF063A-73A0-409E-8C50-C477206843C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782E62-0276-44D4-97CF-97B95B615A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657571"/>
            <a:ext cx="5725019" cy="554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7817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F20CBB-9675-4040-A281-0BA7AA86AD6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E959BB-D118-4C11-AF0D-B066B375B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77223"/>
            <a:ext cx="5204563" cy="510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4316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ED19BA-E09D-4CF1-B856-24959DFCF12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D41B5C-E42E-444C-AC2A-1B2447713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15290"/>
            <a:ext cx="5204563" cy="482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1730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D75085-C013-4C02-8193-620C330F95B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24597-D70B-48EF-A598-CB5BC49E3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533" y="1138993"/>
            <a:ext cx="3708935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54613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947C7C-2968-41F5-82C8-EE6836148BB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565605-2EA1-4E53-B932-CD2E45F83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034545"/>
            <a:ext cx="4731421" cy="478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01195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B384CF-D2DF-4574-982A-CC906AFD807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19A9CD-0018-40D3-8569-192AED498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610391"/>
            <a:ext cx="6297521" cy="363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46763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55A859-19E1-4BF3-A8D8-9CF5AC1173F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2348C3-651C-46B9-8CC8-644B04716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57055"/>
            <a:ext cx="3910265" cy="614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8963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7E4633-A518-4EE0-BDC0-06A2B5F8C1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82136A-1C5B-4165-A89E-232EE49E6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44279"/>
            <a:ext cx="7620000" cy="516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98940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9150AE-25CB-45C9-9CDF-18A94E40B23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A58BE8-B49D-4AE2-9685-9DBA5CD5B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783281"/>
            <a:ext cx="6927273" cy="329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38968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7EEF8B-F8CB-451A-B30F-FC252542B23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15F18A-7BA6-4A60-8229-52770632C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11371"/>
            <a:ext cx="5725019" cy="503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71027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3A870D-6837-4874-8A90-7FC2F995E3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2EC9D1-DC6F-4ABF-AFE9-E182263B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25983"/>
            <a:ext cx="5725019" cy="42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992357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1BA4C3-D966-49F2-9F6A-D4958B07760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921249-F564-48C8-BB2F-57D483CBB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70878"/>
            <a:ext cx="5725019" cy="431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78623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BFDD72-B35C-4BEE-A2DB-B7FAEBA2F35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C683A9-2061-4D0E-B3A6-9D25735E0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93040"/>
            <a:ext cx="5725019" cy="387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4055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9F78F7-5A3B-44A1-979D-1B1804CDA2D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D6BDCB-7492-4840-B150-4A29022F4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846073"/>
            <a:ext cx="4301292" cy="516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62928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BFBAB2-5466-45D4-ABAA-E1958C4F16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CFF387-415C-42BF-9F3B-1CC88694E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436450"/>
            <a:ext cx="3231624" cy="598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0365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85D01D-AF35-40B3-9A54-67DB7D5C45C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F65F8E-D3EE-4557-BD41-2527C62D73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58765"/>
            <a:ext cx="8382000" cy="394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6239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2D0F8E-FE9B-4721-A399-E234ABA51C8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7D87E6-F3FF-4F06-BB85-B3CCDDB34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48562"/>
            <a:ext cx="8382000" cy="296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50659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285990-3EC9-4470-8985-6217B73778A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F75FE3-24C3-4880-B9FC-B39F9A0A1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61103"/>
            <a:ext cx="6297521" cy="493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12456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CF7BDC-D8CA-4743-B5A7-0AC9DBD3FE2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40.26a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F77353-3B14-4405-B51D-3B4D9D229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11179"/>
            <a:ext cx="8382000" cy="46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6019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1EABA8-2266-4470-89A5-EA372A2E5D8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40.27a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CF0A21-9DC1-4B1E-990F-B59A96747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9742"/>
            <a:ext cx="8382000" cy="315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290057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370A99-5A91-4DC2-A476-02571B8C865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40.26b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25B059-958C-4737-8C32-D4467F1B4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51136"/>
            <a:ext cx="8382000" cy="315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4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0CE8BE-9031-41AB-A1EB-338486CE046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40.27b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FB0958-4B62-46AB-A598-249AC4670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46107"/>
            <a:ext cx="8382000" cy="276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4762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6EE2A6-42D5-4FD8-BB98-1EE9046B3AC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0E2886-AE00-41D3-8E39-CD5FE5545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16422"/>
            <a:ext cx="7620000" cy="442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76079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F6B357-6164-4230-ACDB-057521E7F87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659DD1-2C49-407E-8B84-15DC6C816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11238"/>
            <a:ext cx="4301292" cy="563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55656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082A83-20B3-4ABE-8316-1D4EB0B9DA8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E7431-4114-40DF-B5B8-A638E3853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78067"/>
            <a:ext cx="4731421" cy="590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082557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C822EF-B546-4BBA-9E8B-503F43C882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D37581-855A-4E88-90C4-EE8B90702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46770"/>
            <a:ext cx="6297521" cy="456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102091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F532D2-AA77-4F5E-B491-4E1EDF2784D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48F307-3C45-41AF-B139-A8E98989B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80171"/>
            <a:ext cx="6297521" cy="529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838272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C8D664-4F81-4734-B63A-DA90AC3715F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16E7CF-AA82-44CD-9FEA-89A741494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24232"/>
            <a:ext cx="3910265" cy="580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78013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285990-3EC9-4470-8985-6217B73778A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F75FE3-24C3-4880-B9FC-B39F9A0A1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61103"/>
            <a:ext cx="6297521" cy="493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30710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3C59D8-41AD-4426-B4DA-3C3A8BB7FA6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5A4753-038D-48DA-B7FD-5725E25C7B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344923"/>
            <a:ext cx="4731421" cy="416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22058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EBD2DE-7AAA-467C-AC4B-E2988C6C8C7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5E4F2C-0721-4543-A5FA-B58C30C36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2120"/>
            <a:ext cx="5204563" cy="481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84248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167879-7438-4A20-BF8B-FED05CB07BC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D989E0-CFDA-4423-94C2-7E352E158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33862"/>
            <a:ext cx="8382000" cy="519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1811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DE849E-E321-4DC8-969E-61AF9DC9CB5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387FA7-09FB-4A0C-A5C1-66BD3DDD4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04919"/>
            <a:ext cx="8382000" cy="484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78756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A81059-E30F-4123-ACA1-FBFF24AE170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EB6C52-8D35-4396-88CA-71D3670F4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73135"/>
            <a:ext cx="8382000" cy="451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028667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15C461-4A18-4A05-A490-4FF82BA12DB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35A799-6431-4438-802F-328709559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85945"/>
            <a:ext cx="5204563" cy="428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663143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7CFEE3-249C-4CCF-B7BD-2DD6E79374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40.40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D74892-60FF-49CB-BAD8-06AC39AA5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11835"/>
            <a:ext cx="8382000" cy="543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913299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10CC16-8167-4D0D-8956-5CC5D12FE0A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40.41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5104C-7E2B-4F72-B23B-1103A876D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04163"/>
            <a:ext cx="5725019" cy="464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6583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EE40B2-73E4-4690-AD1C-0D084DEB1DE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40.1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3B85EE-EB78-47EA-81DE-EE7EEFFC2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074" y="1138993"/>
            <a:ext cx="3363853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223640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E0A281-BE52-419A-AE2F-07808449B0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FCB773-3672-4181-95CF-5E434D59F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61262"/>
            <a:ext cx="6297521" cy="533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2345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13C617-653D-428E-A87C-EDC56A4AE87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B5C307-406F-4286-8520-4873B9633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95025"/>
            <a:ext cx="4731421" cy="586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85279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EB7485-2528-4FAD-AED1-C8C55C89193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D97B69-59C4-42E2-BD7F-8D128D478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777553"/>
            <a:ext cx="6297521" cy="330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0278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D2CA8C-2D6C-41A0-BF31-A8FE9EE7BCD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8FD9F0-89D5-4A67-B911-605E096D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79389"/>
            <a:ext cx="7620000" cy="409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0707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A9A56B-5F30-45F4-AFD1-0FE80098E51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EF1000-01EF-489A-AE0B-6A43631A3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663" y="1138993"/>
            <a:ext cx="3594674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8925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AAB467-0BB5-479F-B131-696F61C4A09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40.5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DC8631-42D1-424D-99AD-FFFB5A38B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47109"/>
            <a:ext cx="5204563" cy="496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9656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825</TotalTime>
  <Words>106</Words>
  <Application>Microsoft Office PowerPoint</Application>
  <PresentationFormat>On-screen Show (4:3)</PresentationFormat>
  <Paragraphs>52</Paragraphs>
  <Slides>49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4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Raymond Dennis</cp:lastModifiedBy>
  <cp:revision>208</cp:revision>
  <dcterms:created xsi:type="dcterms:W3CDTF">2002-11-07T15:12:30Z</dcterms:created>
  <dcterms:modified xsi:type="dcterms:W3CDTF">2022-02-03T16:45:54Z</dcterms:modified>
</cp:coreProperties>
</file>