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4"/>
  </p:notesMasterIdLst>
  <p:sldIdLst>
    <p:sldId id="504" r:id="rId2"/>
    <p:sldId id="532" r:id="rId3"/>
    <p:sldId id="533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1" r:id="rId31"/>
    <p:sldId id="535" r:id="rId32"/>
    <p:sldId id="534" r:id="rId33"/>
  </p:sldIdLst>
  <p:sldSz cx="9144000" cy="6858000" type="screen4x3"/>
  <p:notesSz cx="6858000" cy="9144000"/>
  <p:custDataLst>
    <p:tags r:id="rId3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Sensory Systems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36B25D-3E7D-46DB-9B57-A600BE15E5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8C3B01-A56A-4B4F-B3C1-84348E07CD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D3C336-37FB-49E8-8485-3480B43471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694915"/>
            <a:ext cx="3554786" cy="5468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17349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84B582-1450-4AA4-8C08-FEA179FCD4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BBAC9E-B9DD-4C37-A2D2-6464ECF32B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49581"/>
            <a:ext cx="7620000" cy="475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71625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8BF5BA-68A7-4310-9219-8E8E2F97DD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1FD3EA-B6A6-44C4-8EBE-C53D5411F4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41226"/>
            <a:ext cx="7620000" cy="4775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68289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A12CB1-DE00-41CB-B6EA-1167FD772C0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9E9FF9-82A2-4402-A306-B74F9CAD3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25352"/>
            <a:ext cx="7620000" cy="4407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3508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6C6FD7-9DEE-4C69-A55C-0BE4ECACEED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615F19-E45A-447B-9624-66564B86AB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38041"/>
            <a:ext cx="6927273" cy="4781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72792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F0649F-9422-4030-956E-415761FE4F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9A4E22-CB87-4C16-9290-FA580FDE51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817570"/>
            <a:ext cx="5725019" cy="3222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26795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0DA0E9-BC61-403B-AA5A-DE3261F74D0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E79F8E-06EC-4B21-AF64-624E3452BD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381304"/>
            <a:ext cx="3231624" cy="6095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4709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90A4F8-60A4-4E6D-B842-9F75625E8D3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2A592A-305D-4753-901B-B7361F1D6A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1523502"/>
            <a:ext cx="3910265" cy="3810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107950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D93C34-B201-488D-A79E-8BC60DE6EA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759BD6-3372-4B44-B991-E2CA8B69C0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1446763"/>
            <a:ext cx="3910265" cy="396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25486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5D5D17-E515-4B20-980F-07B19115FB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6987F8-FCD3-47DE-BAC7-8A6346ADD1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24276"/>
            <a:ext cx="7620000" cy="320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6457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7AC036-B6CD-4337-B659-79E3FCF92EF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E58F03-58DC-44E0-BC45-1CFA320528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75019"/>
            <a:ext cx="4301292" cy="570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987820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D1DFDE-B68C-439E-B1AF-E7511DE908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CD8F4D-477F-4235-ACDD-BE3D9ADC2E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146759"/>
            <a:ext cx="4301292" cy="456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61106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C95B55-0D29-4B88-9211-C3641CBA8ED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194989-6193-4445-A325-49FADF306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735113"/>
            <a:ext cx="6297521" cy="338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37705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69038AA-FB85-42DB-8BAC-C6769D0E51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4A6933-25ED-4A65-AB79-A93A639B6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598218"/>
            <a:ext cx="4731421" cy="366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395072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B6E542-F94B-42C2-9106-E6D3BAA7D8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BB097C-EC0E-4969-A5F4-2400A217E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546341"/>
            <a:ext cx="4731421" cy="376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41564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42ADC8-2025-495D-9E4D-DD95564654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9E37D2-757D-44C7-9BBE-CCF20A0FB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87916"/>
            <a:ext cx="5204563" cy="3682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1836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FC8E95-08B3-4BC5-A317-5A97626820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266435-6AAD-4B16-ADF7-AA75F3962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983800"/>
            <a:ext cx="3910265" cy="4890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230142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46346C-7E1D-4892-B491-1ED28DD63F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F4962A-AC2D-4C50-8BB9-560C33094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71358"/>
            <a:ext cx="4731421" cy="571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93786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247E0D-C4CD-467F-987C-2A7187498E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FC5785-4F5D-4557-94E8-C45944AAEF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947019"/>
            <a:ext cx="3554786" cy="4963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744935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193358-9273-4B03-A6E1-5968015A652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CB51A-E161-48AD-B245-980D77322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38418"/>
            <a:ext cx="7620000" cy="3181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03225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DD3F16-51FA-4F36-8C46-F8A52BD422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BF63C7-AEA2-489B-9A00-D0A8482A9E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62888"/>
            <a:ext cx="3910265" cy="593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44534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186C68-9EA8-4DE6-A7EF-5FA97C326C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07DA694-D0EC-417D-BCCF-B98D1B8D5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75260"/>
            <a:ext cx="5725019" cy="4507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7281073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67D793-33C4-40B5-AE3A-498ECED3A2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224FC7-FF54-47C0-9F20-F2235C1E54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80917"/>
            <a:ext cx="6927273" cy="4496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4171162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1AC64A-F66A-4E3A-AE77-07D033AB00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4CD217-29D7-4D13-9CA5-A313020FA1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6565" y="1708484"/>
            <a:ext cx="2650870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1909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A03414-2155-4D2E-9E45-D6ED3F1913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B446FF-CB98-4F52-B3A4-0D1776F18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52370"/>
            <a:ext cx="6297521" cy="47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884654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DAD370-18B6-4725-B071-28D7818456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046F60-AB2D-4BEE-9BE9-BD8535D464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1816" y="1138993"/>
            <a:ext cx="2180368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67538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32F825-E4CA-471E-9B8A-FB96D169319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4E773C-0E21-47D5-B12F-0CB423ADCE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00965"/>
            <a:ext cx="6297521" cy="4656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9464756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D0FA4-06B8-4A94-9D3F-0B4C11770C1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40D395-39E3-4B7B-9507-16262935F1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18493"/>
            <a:ext cx="2937840" cy="6021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40185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B4202D-EBB6-4FB1-BB06-097CF3C0DA1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E1C3A7-87FB-4B87-92A2-D958801C85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74293"/>
            <a:ext cx="4731421" cy="470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48333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52EFCA-CC41-4177-8A3B-22927BB014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17AB0-43BF-4DA7-8C8D-B5871F2CDB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62684"/>
            <a:ext cx="7620000" cy="313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25438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A72018-C2D6-426F-A86F-A92F86EB67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305C13-ACAC-46DB-9A72-0373A3B5EA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590935"/>
            <a:ext cx="8382000" cy="1676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95730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72</Words>
  <Application>Microsoft Office PowerPoint</Application>
  <PresentationFormat>On-screen Show (4:3)</PresentationFormat>
  <Paragraphs>35</Paragraphs>
  <Slides>32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7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2022-01-04T13:30:13Z</dcterms:modified>
</cp:coreProperties>
</file>