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3"/>
  </p:notesMasterIdLst>
  <p:sldIdLst>
    <p:sldId id="504" r:id="rId2"/>
    <p:sldId id="531" r:id="rId3"/>
    <p:sldId id="532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22" r:id="rId22"/>
    <p:sldId id="523" r:id="rId23"/>
    <p:sldId id="524" r:id="rId24"/>
    <p:sldId id="525" r:id="rId25"/>
    <p:sldId id="526" r:id="rId26"/>
    <p:sldId id="527" r:id="rId27"/>
    <p:sldId id="528" r:id="rId28"/>
    <p:sldId id="529" r:id="rId29"/>
    <p:sldId id="530" r:id="rId30"/>
    <p:sldId id="534" r:id="rId31"/>
    <p:sldId id="533" r:id="rId32"/>
  </p:sldIdLst>
  <p:sldSz cx="9144000" cy="6858000" type="screen4x3"/>
  <p:notesSz cx="6858000" cy="9144000"/>
  <p:custDataLst>
    <p:tags r:id="rId3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72" d="100"/>
          <a:sy n="72" d="100"/>
        </p:scale>
        <p:origin x="144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669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The Musculoskeletal System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45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FEB2B8-897F-4036-8818-D6743F41C3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3B239F-46C2-46EB-BBB9-838A9151529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BD2FB3-8690-44A8-8B08-F50A8645B5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30265"/>
            <a:ext cx="8382000" cy="4397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9841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97A226-4909-4825-A00E-11BE9003606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965C9C-F0A9-468F-B14D-739DCFE5CD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600930"/>
            <a:ext cx="4731421" cy="565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1503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F5C3B0-E426-4D2C-AE1D-32C99D5DE6A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3A2519-8C16-4C88-9ADE-5CA32F29B7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3492"/>
            <a:ext cx="8382000" cy="4171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46535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BB5BDA-A716-4972-B705-087035E4FEA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C32356-6420-4C7B-B5A9-DAD9CE10A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777446"/>
            <a:ext cx="7620000" cy="530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8032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58C1F5-64F4-486B-90C5-9100A02CD23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42F55A-87AC-4A9D-8B62-F9246478EF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552089"/>
            <a:ext cx="3910265" cy="5753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21173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00A1C8-C08E-4A23-ADCC-E898A67BFBF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431A16-289C-4C01-AC5B-D5B63EBA0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842744"/>
            <a:ext cx="5725019" cy="5172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66294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3440E4-8D74-4DF1-AED7-68AD11E4442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9DB912-8C30-4058-916B-F1D7903567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748965"/>
            <a:ext cx="4731421" cy="5360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45672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D3E986-ADA1-4E76-921E-E8DA71398D3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69F2BF-F357-4B29-A77A-F3E54FA36B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320889"/>
            <a:ext cx="3554786" cy="621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77267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5BB0A5-8E6F-4EAD-82C7-3FE9B10EA3B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3BCB3C-2924-4F85-8C3A-56AB781DFF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501691"/>
            <a:ext cx="4731421" cy="385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5754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8AAFA0-F7FF-4543-BD0D-A328EB81A1F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9ACB6-8790-484F-920A-8ECA3D081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2844025"/>
            <a:ext cx="4731421" cy="1169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84362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6721E9-DBCC-4489-97B9-870193200CD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B298F4-E0E4-40FD-83A7-BAF4502DF8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42847"/>
            <a:ext cx="3910265" cy="617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38659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2DAE1B-98E2-47A2-970B-A9AEF7DC9F0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2A2169-CC8F-45B1-B1F9-23720F1F9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596543"/>
            <a:ext cx="5725019" cy="5664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804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4AA8BF-5043-473A-8FEA-8B0F5B95286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313736-A8C8-46AD-BB03-63CDE79B66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734247"/>
            <a:ext cx="6297521" cy="538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916707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09702A-0D6C-4B57-A95C-70EFBC13C86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E50F0D-E0E3-4BDC-81F5-07A065579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409103"/>
            <a:ext cx="7620000" cy="2039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78123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3B6C2F-1C79-459A-AF93-D5CC4080976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BB8F2A-7B79-46AD-8E90-65F9656C0A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530309"/>
            <a:ext cx="6927273" cy="3797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6581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A8BC85-6748-4643-ABBA-6B4B81E41C8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2F55A2-1BB8-42DA-A6B5-82C1889A8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967916"/>
            <a:ext cx="4731421" cy="492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213382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1AE23-4F48-40DF-9591-3C43B428701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9CD532-0E5E-47BE-8DCA-4C2827E0BE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420748"/>
            <a:ext cx="5725019" cy="4016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859341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C42E16-99D3-4E58-9A28-4E4265DD2F1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B63B7D-F823-4E73-B8EC-85686324E4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24943"/>
            <a:ext cx="7620000" cy="4208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197656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6FA10A-4C5A-4415-AF6D-1B40F924EB8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A9A9C0-0C49-4D33-B097-814850EF5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329147"/>
            <a:ext cx="4731421" cy="419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173461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6F2580-9A9A-4772-8E63-1B72524E8DD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45.24a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7EFF48-7E19-481A-9039-36C21DA0F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481727"/>
            <a:ext cx="7620000" cy="1894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991113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302AFA-7F8E-4BCD-BCF0-0BD809B973A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45.24b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E207B4-8990-4727-AA11-672509D883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2033447"/>
            <a:ext cx="6927273" cy="2791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51076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BF3A6F-26E0-4ED4-BF20-C3C268FBAF2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45.1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E96F60-89FE-47F9-8FB4-1C75F82FD0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169125"/>
            <a:ext cx="5725019" cy="451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28259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D2AD77-B0FF-48ED-A24E-A08D28CC734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eoc </a:t>
            </a:r>
            <a:r>
              <a:rPr lang="en-IN" sz="1200" b="1" dirty="0"/>
              <a:t>45.1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5AEB0E-54FD-4106-A4AA-393105AEE8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839" y="1536432"/>
            <a:ext cx="3056322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738870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D246C5-C48D-44D5-B66D-32A6B3174C8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45.2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04EF78-9DF2-4336-96B5-05710BF36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871430"/>
            <a:ext cx="6927273" cy="511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06703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F3D35B-A792-41C5-ABE5-4A59D5D85B6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0A74C0-8A68-44E9-B764-890FC2C1A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45018"/>
            <a:ext cx="8382000" cy="3567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97168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1A499C-3B90-42AA-BB8C-71E1692341C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885FBC-EE99-4460-8A04-6C94567E8B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2314969"/>
            <a:ext cx="5725019" cy="222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37243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BC08F2-2A2D-4BF0-8F45-D660D078217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45.3a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07E703-2473-4376-B2BE-CB86E79DE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25027"/>
            <a:ext cx="7620000" cy="6207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93245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97AAEF-1AE5-4C3D-B487-21DAE071D35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45.3b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451A6A-3B17-4FF2-B083-2F33C93076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674398"/>
            <a:ext cx="5725019" cy="35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15126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40ABC2-D7CC-4D9B-B719-A311A7A153A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D9D703-5144-4271-A70F-3A039D8C0B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05326"/>
            <a:ext cx="7620000" cy="564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28274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FBBAA3-C67D-4B2C-9F72-73627C4B6AD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45.5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E0F715-B218-4C5F-891D-990D5BE335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332062"/>
            <a:ext cx="5204563" cy="419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510145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</TotalTime>
  <Words>71</Words>
  <Application>Microsoft Office PowerPoint</Application>
  <PresentationFormat>On-screen Show (4:3)</PresentationFormat>
  <Paragraphs>34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Raymond Dennis</cp:lastModifiedBy>
  <cp:revision>207</cp:revision>
  <dcterms:created xsi:type="dcterms:W3CDTF">2002-11-07T15:12:30Z</dcterms:created>
  <dcterms:modified xsi:type="dcterms:W3CDTF">2022-02-03T17:06:33Z</dcterms:modified>
</cp:coreProperties>
</file>