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24"/>
  </p:notesMasterIdLst>
  <p:sldIdLst>
    <p:sldId id="504" r:id="rId2"/>
    <p:sldId id="522" r:id="rId3"/>
    <p:sldId id="523" r:id="rId4"/>
    <p:sldId id="505" r:id="rId5"/>
    <p:sldId id="506" r:id="rId6"/>
    <p:sldId id="507" r:id="rId7"/>
    <p:sldId id="508" r:id="rId8"/>
    <p:sldId id="509" r:id="rId9"/>
    <p:sldId id="510" r:id="rId10"/>
    <p:sldId id="511" r:id="rId11"/>
    <p:sldId id="512" r:id="rId12"/>
    <p:sldId id="513" r:id="rId13"/>
    <p:sldId id="514" r:id="rId14"/>
    <p:sldId id="515" r:id="rId15"/>
    <p:sldId id="516" r:id="rId16"/>
    <p:sldId id="517" r:id="rId17"/>
    <p:sldId id="518" r:id="rId18"/>
    <p:sldId id="519" r:id="rId19"/>
    <p:sldId id="520" r:id="rId20"/>
    <p:sldId id="521" r:id="rId21"/>
    <p:sldId id="525" r:id="rId22"/>
    <p:sldId id="524" r:id="rId23"/>
  </p:sldIdLst>
  <p:sldSz cx="9144000" cy="6858000" type="screen4x3"/>
  <p:notesSz cx="6858000" cy="9144000"/>
  <p:custDataLst>
    <p:tags r:id="rId25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72" d="100"/>
          <a:sy n="72" d="100"/>
        </p:scale>
        <p:origin x="1440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3001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The Respiratory System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47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E10AE25-F81F-40D2-8273-39A2FFAB17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1926328-CFA8-4479-8936-260379252A1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47.7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59375B-89E0-4F1A-A12B-A4B2D4E2D4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67788"/>
            <a:ext cx="8382000" cy="4322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751788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D821A65-4995-46D0-BAA1-D0814984834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47.8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060DE76-D229-4424-9536-446BDE2EE4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3080" y="514333"/>
            <a:ext cx="2937840" cy="5829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480045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2DE66DA-00D7-4A83-BDC4-D57E6900607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47.9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9C587D5-4579-40E5-924E-93B2F23E73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575128"/>
            <a:ext cx="4301292" cy="5707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161608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6CA10BD-30AB-4CEA-975C-62BF7DFF8F5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47.10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33DA5B-D9E8-4E01-A921-6835E06CAF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554417"/>
            <a:ext cx="7620000" cy="3749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847758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E1AC655-80AA-4729-A0F7-4B045050ED6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47.11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AA6DA6-D017-4156-9B8A-A1DFE53569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406043"/>
            <a:ext cx="7620000" cy="6045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397389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4152782-A375-452B-97D4-96015DE5B79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47.12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3997250-0304-40AA-86AB-B844D514FB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321497"/>
            <a:ext cx="6927273" cy="4215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904631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0AD7B94-B143-42D6-A65E-29D9FDDFA60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47.13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68FF28-E7D0-43B1-A4E6-31317D1D56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327565"/>
            <a:ext cx="6927273" cy="620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0734001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A1295C5-AEF9-4751-B363-2E683900DF6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47.14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CD30048-0B23-4001-980A-8619AA2494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9334" y="1347175"/>
            <a:ext cx="3185332" cy="416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895675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D531BC-D240-4FC3-9AEB-80748DCA329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47.15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59EABD-CCEC-4AEB-A077-56F84EF364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566898"/>
            <a:ext cx="6927273" cy="3724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731023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420CD8D-068D-4DD3-88FE-69C6E8DCB58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47.16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35966E-8C31-4BF3-9AD4-7537E4DF6A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04540"/>
            <a:ext cx="8382000" cy="32489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356413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A29E284-882C-4F39-B434-E83A994AC0C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C9E25D0-9ADA-423D-B90B-C39A3D8E2D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444349"/>
            <a:ext cx="5204563" cy="5969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192237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2EB3A67-62D7-4782-B511-770DB52CA3E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47.17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FC13B4-DC7E-4B0D-85BE-FECCB083DE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368183"/>
            <a:ext cx="3910265" cy="6121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521668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6409C8-955E-4A3B-8818-887DA75A12C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47.01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6BF534-7C0C-4D8C-B9C2-649885BFD3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6353" y="1864894"/>
            <a:ext cx="3771294" cy="3128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08373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518736F-14B3-49E6-B355-8C421D0BFBF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47.02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1A7797-EC0C-42FA-8844-2489C88770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633733"/>
            <a:ext cx="7620000" cy="559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9624763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D31B5BB-8F99-4BED-ACB8-3470003DAEE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47.01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3B509E-B188-4048-80BF-D0BA6DBC26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804525"/>
            <a:ext cx="5725019" cy="5248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173043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F6C5A3-CA55-4724-828B-CD49CAB1B92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47.1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B3AEF82-7567-4E28-BC96-0772D45D04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838200"/>
            <a:ext cx="8382000" cy="5616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473076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A586CA-25A6-445D-98CD-7655ACCD352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47.2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C81E47-CD92-47D9-B247-D7C3F52F5A1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206291" y="1584310"/>
            <a:ext cx="4731419" cy="3689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12979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5574BC-896D-4CEE-9C50-78FB2E1D303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47.3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1942FA-C38C-4C91-8ECC-32237FDD81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42335"/>
            <a:ext cx="8382000" cy="3573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889436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69A5BB-D0DE-4DAD-9994-08C623DEA48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47.4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55EDF81-4EB3-4B79-BC1C-F22F1C6E84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447121"/>
            <a:ext cx="3910265" cy="5963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4546182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F3EEB40-ABE0-4401-886B-3469E5A7CCB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47.5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BB560F-C761-4549-9866-FD74B70070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535555"/>
            <a:ext cx="5204563" cy="5786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133087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C61E0D0-71BC-457C-BAEC-F074FAC1D9B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47.6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FB8728-9805-4318-AAA3-A8A175CC06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530071"/>
            <a:ext cx="3910265" cy="5797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0093881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821</TotalTime>
  <Words>53</Words>
  <Application>Microsoft Office PowerPoint</Application>
  <PresentationFormat>On-screen Show (4:3)</PresentationFormat>
  <Paragraphs>25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7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Raymond Dennis</cp:lastModifiedBy>
  <cp:revision>210</cp:revision>
  <dcterms:created xsi:type="dcterms:W3CDTF">2002-11-07T15:12:30Z</dcterms:created>
  <dcterms:modified xsi:type="dcterms:W3CDTF">2022-02-03T17:10:51Z</dcterms:modified>
</cp:coreProperties>
</file>