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35" r:id="rId1"/>
  </p:sldMasterIdLst>
  <p:notesMasterIdLst>
    <p:notesMasterId r:id="rId23"/>
  </p:notesMasterIdLst>
  <p:sldIdLst>
    <p:sldId id="504" r:id="rId2"/>
    <p:sldId id="521" r:id="rId3"/>
    <p:sldId id="522" r:id="rId4"/>
    <p:sldId id="505" r:id="rId5"/>
    <p:sldId id="506" r:id="rId6"/>
    <p:sldId id="507" r:id="rId7"/>
    <p:sldId id="508" r:id="rId8"/>
    <p:sldId id="509" r:id="rId9"/>
    <p:sldId id="510" r:id="rId10"/>
    <p:sldId id="511" r:id="rId11"/>
    <p:sldId id="512" r:id="rId12"/>
    <p:sldId id="513" r:id="rId13"/>
    <p:sldId id="514" r:id="rId14"/>
    <p:sldId id="515" r:id="rId15"/>
    <p:sldId id="516" r:id="rId16"/>
    <p:sldId id="517" r:id="rId17"/>
    <p:sldId id="518" r:id="rId18"/>
    <p:sldId id="519" r:id="rId19"/>
    <p:sldId id="520" r:id="rId20"/>
    <p:sldId id="524" r:id="rId21"/>
    <p:sldId id="523" r:id="rId22"/>
  </p:sldIdLst>
  <p:sldSz cx="9144000" cy="6858000" type="screen4x3"/>
  <p:notesSz cx="6858000" cy="9144000"/>
  <p:custDataLst>
    <p:tags r:id="rId2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3367"/>
    <a:srgbClr val="0E7EC2"/>
    <a:srgbClr val="107FC4"/>
    <a:srgbClr val="0072BA"/>
    <a:srgbClr val="2092CB"/>
    <a:srgbClr val="002F4A"/>
    <a:srgbClr val="09131A"/>
    <a:srgbClr val="765F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00" autoAdjust="0"/>
    <p:restoredTop sz="94774" autoAdjust="0"/>
  </p:normalViewPr>
  <p:slideViewPr>
    <p:cSldViewPr>
      <p:cViewPr varScale="1">
        <p:scale>
          <a:sx n="82" d="100"/>
          <a:sy n="82" d="100"/>
        </p:scale>
        <p:origin x="102" y="9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8" d="100"/>
        <a:sy n="9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7422CA6C-A148-46C2-B245-9B1D45E0E3A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96BC47EB-1C07-4F3B-8F7C-DF2053D85E00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1D7E7128-3447-4C62-8079-2F63CDCA930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8F3DC5D9-EE51-446A-833F-0CBD013BFF8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id="{32B0C46A-A2CD-4BF1-83C2-EE36EBBAD46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9" name="Rectangle 7">
            <a:extLst>
              <a:ext uri="{FF2B5EF4-FFF2-40B4-BE49-F238E27FC236}">
                <a16:creationId xmlns:a16="http://schemas.microsoft.com/office/drawing/2014/main" id="{DB5F94E2-6981-4FC0-8E67-D2CC189F29F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2B726F8-6FF7-4E08-8F21-DEDF3FEFD3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>
            <a:extLst>
              <a:ext uri="{FF2B5EF4-FFF2-40B4-BE49-F238E27FC236}">
                <a16:creationId xmlns:a16="http://schemas.microsoft.com/office/drawing/2014/main" id="{7E913A1A-9251-407C-922B-DF4A9F6B092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Notes Placeholder 2">
            <a:extLst>
              <a:ext uri="{FF2B5EF4-FFF2-40B4-BE49-F238E27FC236}">
                <a16:creationId xmlns:a16="http://schemas.microsoft.com/office/drawing/2014/main" id="{12BE1786-9873-4D21-BD9E-B8762714CE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124" name="Slide Number Placeholder 3">
            <a:extLst>
              <a:ext uri="{FF2B5EF4-FFF2-40B4-BE49-F238E27FC236}">
                <a16:creationId xmlns:a16="http://schemas.microsoft.com/office/drawing/2014/main" id="{D0FCC435-B7CF-492E-A119-85CF7C0D60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5D4CBD8F-938C-454B-9769-AC87405A279F}" type="slidenum">
              <a:rPr lang="en-US" altLang="en-US" smtClean="0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>
            <a:extLst>
              <a:ext uri="{FF2B5EF4-FFF2-40B4-BE49-F238E27FC236}">
                <a16:creationId xmlns:a16="http://schemas.microsoft.com/office/drawing/2014/main" id="{416AD647-18C1-4487-B3E9-633FD69A90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3ACCAFDA-3C51-4E46-8E96-A3D95C8574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35">
            <a:extLst>
              <a:ext uri="{FF2B5EF4-FFF2-40B4-BE49-F238E27FC236}">
                <a16:creationId xmlns:a16="http://schemas.microsoft.com/office/drawing/2014/main" id="{4CA2FA2C-0783-43DD-B8A5-BE08381735F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438FF57-EA3E-4403-8EA7-FF4246C7E863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</p:spTree>
    <p:extLst>
      <p:ext uri="{BB962C8B-B14F-4D97-AF65-F5344CB8AC3E}">
        <p14:creationId xmlns:p14="http://schemas.microsoft.com/office/powerpoint/2010/main" val="308750740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065034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Text Box 37">
            <a:extLst>
              <a:ext uri="{FF2B5EF4-FFF2-40B4-BE49-F238E27FC236}">
                <a16:creationId xmlns:a16="http://schemas.microsoft.com/office/drawing/2014/main" id="{7B5228EE-14DF-40D9-8A20-661A85E99C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sp>
        <p:nvSpPr>
          <p:cNvPr id="1027" name="Rectangle 2">
            <a:extLst>
              <a:ext uri="{FF2B5EF4-FFF2-40B4-BE49-F238E27FC236}">
                <a16:creationId xmlns:a16="http://schemas.microsoft.com/office/drawing/2014/main" id="{8F2E3EDF-EAE5-4AA1-BF05-3AA664BFCAF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FFC221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8" name="Rectangle 10">
            <a:extLst>
              <a:ext uri="{FF2B5EF4-FFF2-40B4-BE49-F238E27FC236}">
                <a16:creationId xmlns:a16="http://schemas.microsoft.com/office/drawing/2014/main" id="{2765DE3A-C1C0-4721-A3D3-BBA9FCC2ECB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pic>
        <p:nvPicPr>
          <p:cNvPr id="1029" name="Picture 3">
            <a:extLst>
              <a:ext uri="{FF2B5EF4-FFF2-40B4-BE49-F238E27FC236}">
                <a16:creationId xmlns:a16="http://schemas.microsoft.com/office/drawing/2014/main" id="{FBDFE2C8-D46C-4AEE-B585-C42AAE56DFF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35">
            <a:extLst>
              <a:ext uri="{FF2B5EF4-FFF2-40B4-BE49-F238E27FC236}">
                <a16:creationId xmlns:a16="http://schemas.microsoft.com/office/drawing/2014/main" id="{F76620C5-8D1D-441F-894E-2A175B50CFB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193BC0B-1CE0-4EFD-A9AC-0C1C9AE1C3FD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7" name="Text Box 1060">
            <a:extLst>
              <a:ext uri="{FF2B5EF4-FFF2-40B4-BE49-F238E27FC236}">
                <a16:creationId xmlns:a16="http://schemas.microsoft.com/office/drawing/2014/main" id="{B3305303-E8C6-4CE4-B655-39AAAE295E5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629400"/>
            <a:ext cx="9144000" cy="2159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sz="800" dirty="0"/>
              <a:t>© McGraw Hill LLC. All rights reserved. No reproduction or distribution without the prior written consent of McGraw Hill LLC.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7" r:id="rId1"/>
    <p:sldLayoutId id="2147483886" r:id="rId2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+mj-lt"/>
          <a:ea typeface="ヒラギノ角ゴ Pro W3" charset="0"/>
          <a:cs typeface="ヒラギノ角ゴ Pro W3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9pPr>
    </p:titleStyle>
    <p:bodyStyle>
      <a:lvl1pPr marL="169863" indent="-169863" algn="l" rtl="0" eaLnBrk="0" fontAlgn="base" hangingPunct="0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1pPr>
      <a:lvl2pPr marL="574675" indent="-290513" algn="l" rtl="0" eaLnBrk="0" fontAlgn="base" hangingPunct="0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2pPr>
      <a:lvl3pPr marL="914400" indent="-222250" algn="l" rtl="0" eaLnBrk="0" fontAlgn="base" hangingPunct="0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1400">
          <a:solidFill>
            <a:schemeClr val="bg2"/>
          </a:solidFill>
          <a:latin typeface="Tahoma" charset="0"/>
          <a:ea typeface="ヒラギノ角ゴ Pro W3" charset="0"/>
          <a:cs typeface="ヒラギノ角ゴ Pro W3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  <a:ea typeface="ヒラギノ角ゴ Pro W3" charset="0"/>
          <a:cs typeface="ヒラギノ角ゴ Pro W3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059">
            <a:extLst>
              <a:ext uri="{FF2B5EF4-FFF2-40B4-BE49-F238E27FC236}">
                <a16:creationId xmlns:a16="http://schemas.microsoft.com/office/drawing/2014/main" id="{93B0AF5E-917C-463F-AE92-333A44438F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2362200"/>
            <a:ext cx="3810000" cy="16696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  <a:defRPr/>
            </a:pPr>
            <a:r>
              <a:rPr lang="en-US" altLang="en-US" sz="1500" b="1" dirty="0">
                <a:solidFill>
                  <a:srgbClr val="2B2B2C"/>
                </a:solidFill>
              </a:rPr>
              <a:t>Image PowerPoint slides to accompany</a:t>
            </a:r>
          </a:p>
          <a:p>
            <a:pPr algn="ctr" eaLnBrk="1" hangingPunct="1">
              <a:defRPr/>
            </a:pPr>
            <a:r>
              <a:rPr lang="en-US" sz="2400" b="1" dirty="0">
                <a:solidFill>
                  <a:srgbClr val="0E7EC2"/>
                </a:solidFill>
              </a:rPr>
              <a:t>Osmotic Regulation and</a:t>
            </a:r>
          </a:p>
          <a:p>
            <a:pPr algn="ctr" eaLnBrk="1" hangingPunct="1">
              <a:defRPr/>
            </a:pPr>
            <a:r>
              <a:rPr lang="en-US" sz="2400" b="1" dirty="0">
                <a:solidFill>
                  <a:srgbClr val="0E7EC2"/>
                </a:solidFill>
              </a:rPr>
              <a:t>the Urinary System</a:t>
            </a:r>
          </a:p>
          <a:p>
            <a:pPr algn="ctr" eaLnBrk="1" hangingPunct="1">
              <a:defRPr/>
            </a:pPr>
            <a:r>
              <a:rPr lang="en-US" altLang="en-US" sz="3200" b="1" dirty="0">
                <a:solidFill>
                  <a:srgbClr val="22336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Chapter 49</a:t>
            </a:r>
            <a:endParaRPr lang="en-US" altLang="en-US" sz="2400" b="1" dirty="0">
              <a:solidFill>
                <a:srgbClr val="22336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C597227-27F0-4471-8C47-EBC7689E95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326003"/>
            <a:ext cx="5138686" cy="620599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4847DE5-AE29-4153-85F9-7D0C98B60CA9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49.7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12FD46C-271E-4E3B-BBE0-3C245C3842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95998"/>
            <a:ext cx="8382000" cy="3666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734371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171CD0B-BCDB-40D8-8EF5-BA99860BCDE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49.8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2461486-3F5D-4222-9596-F975646FE4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2231125"/>
            <a:ext cx="5204563" cy="2395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6878291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562CAD0-E506-416C-9984-A7CEA9AE768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49.9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E2F2BC7-65AC-4DF6-8BDD-ED821CAD49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60740"/>
            <a:ext cx="8382000" cy="4336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82526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3DD86BD-AE83-4180-BAB7-E695BB52E70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49.10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F96A8D9-27C7-4F7B-9D8E-26434C2F6A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367993"/>
            <a:ext cx="5725019" cy="4122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3292926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A9C61B4-A347-457C-8828-A0E5F0727DE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49.11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4BBBE7A-4CD6-4D14-990F-4FA6D7C78E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528292"/>
            <a:ext cx="5204563" cy="5801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536348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EF35272-794A-4775-8AEE-D9D916319BE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49.12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3D3A3C5-A44D-40DA-A540-45E1F00D75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508688"/>
            <a:ext cx="5204563" cy="5840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6908462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07557D1-4F46-424F-B03C-8707546D4CE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49.13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94F9674-DE7E-4C30-9DFE-FFA73CEE53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589308"/>
            <a:ext cx="4731421" cy="5679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282287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DF02F9A-1409-43CB-BBEC-D155AF885D4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49.14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1EC2237-4C77-4471-B4F8-595409868A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864689"/>
            <a:ext cx="8382000" cy="5128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8122004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95FF226-E2EE-4DE2-BFC8-571CFB788E49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49.15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08AE57C-56A8-4BBD-818C-614A83C269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783031"/>
            <a:ext cx="8382000" cy="5291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9337152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7D13EB2-9843-469A-B0E7-51045AACB089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49.16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8AE2323-C0BD-4AD4-9E6D-AF82DDBFDB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808274"/>
            <a:ext cx="7620000" cy="5241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483384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968707B-F063-42B3-B32C-B811E8AAAED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Chapter Opener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5E40A8F-F3B8-4D44-9754-02E461AA4F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9490" y="504067"/>
            <a:ext cx="4405022" cy="5849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915268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FFF0134-12E5-4EAE-B2B8-C644DFB8565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 err="1"/>
              <a:t>eoc</a:t>
            </a:r>
            <a:r>
              <a:rPr lang="en-IN" sz="1200" b="1" dirty="0"/>
              <a:t> 49.01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11E218D-2269-4C89-A74B-BEF14B661B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8403" y="1708484"/>
            <a:ext cx="4047195" cy="3441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554694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B47CB07-AA3F-4A21-A294-E08DC1C4B95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49.02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338C8CC-998E-4E6F-A29E-666AB9362A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582956"/>
            <a:ext cx="7620000" cy="5692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8867175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27B9CC9-97BF-42FC-A558-9A0F6804B0C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49.01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7462839-1CE2-4370-B9D3-AB3E9C0EE2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628271"/>
            <a:ext cx="6927273" cy="5601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226589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7EF2B5E-C37D-42D8-8385-D40060CA61B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49.1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5F7738D-57C2-45BD-A6B6-0B8F59EC1A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071227"/>
            <a:ext cx="8382000" cy="4715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537420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DCCF634-145D-4394-90C9-73C79E0C5FF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49.2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9BF54D4-45CC-4F45-A911-386D44DFB3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457224"/>
            <a:ext cx="5204563" cy="5943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715775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353B650-4643-45CC-9BB6-49568C52DB3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49.3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482DA3B-61FD-4FF9-8258-BB616F7E61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774956"/>
            <a:ext cx="5204563" cy="5308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676018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0D2219E-64A5-4D3E-8799-0E5F20A0442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49.4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77642CE-48BD-4E49-984F-1317364559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580090"/>
            <a:ext cx="5204563" cy="5697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184918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558F68-2449-4F69-A97F-4D8CB74D68C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49.5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10EB5CC-0ACD-4866-95EE-F62B3CA6BF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802845"/>
            <a:ext cx="6297521" cy="5252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3927407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9726DFF-7899-47AF-89C3-B6F5BC684CF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49.6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7DC23E1-0896-496F-BCCD-9344234EB5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630513"/>
            <a:ext cx="4731421" cy="559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6046804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8"/>
  <p:tag name="MMPROD_UIDATA" val="&lt;database version=&quot;6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80&quot;/&gt;&lt;/object&gt;&lt;object type=&quot;3&quot; unique_id=&quot;10080&quot;&gt;&lt;property id=&quot;20148&quot; value=&quot;5&quot;/&gt;&lt;property id=&quot;20300&quot; value=&quot;Slide 2&quot;/&gt;&lt;property id=&quot;20307&quot; value=&quot;281&quot;/&gt;&lt;/object&gt;&lt;object type=&quot;3&quot; unique_id=&quot;10081&quot;&gt;&lt;property id=&quot;20148&quot; value=&quot;5&quot;/&gt;&lt;property id=&quot;20300&quot; value=&quot;Slide 3&quot;/&gt;&lt;property id=&quot;20307&quot; value=&quot;282&quot;/&gt;&lt;/object&gt;&lt;/object&gt;&lt;/object&gt;&lt;/database&gt;"/>
</p:tagLst>
</file>

<file path=ppt/theme/theme1.xml><?xml version="1.0" encoding="utf-8"?>
<a:theme xmlns:a="http://schemas.openxmlformats.org/drawingml/2006/main" name="1_MHSGITempl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HSGI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823</TotalTime>
  <Words>54</Words>
  <Application>Microsoft Office PowerPoint</Application>
  <PresentationFormat>On-screen Show (4:3)</PresentationFormat>
  <Paragraphs>25</Paragraphs>
  <Slides>21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6" baseType="lpstr">
      <vt:lpstr>Arial</vt:lpstr>
      <vt:lpstr>Symbol</vt:lpstr>
      <vt:lpstr>Tahoma</vt:lpstr>
      <vt:lpstr>Times New Roman</vt:lpstr>
      <vt:lpstr>1_MHSGITemplate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The McGraw-Hill Companies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Stacy - McGraw-Hill Higher Education</dc:creator>
  <cp:lastModifiedBy>Prasath</cp:lastModifiedBy>
  <cp:revision>208</cp:revision>
  <dcterms:created xsi:type="dcterms:W3CDTF">2002-11-07T15:12:30Z</dcterms:created>
  <dcterms:modified xsi:type="dcterms:W3CDTF">2022-01-04T13:48:16Z</dcterms:modified>
</cp:coreProperties>
</file>