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3"/>
  </p:notesMasterIdLst>
  <p:sldIdLst>
    <p:sldId id="504" r:id="rId2"/>
    <p:sldId id="541" r:id="rId3"/>
    <p:sldId id="54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1" r:id="rId31"/>
    <p:sldId id="532" r:id="rId32"/>
    <p:sldId id="533" r:id="rId33"/>
    <p:sldId id="534" r:id="rId34"/>
    <p:sldId id="535" r:id="rId35"/>
    <p:sldId id="536" r:id="rId36"/>
    <p:sldId id="537" r:id="rId37"/>
    <p:sldId id="538" r:id="rId38"/>
    <p:sldId id="539" r:id="rId39"/>
    <p:sldId id="540" r:id="rId40"/>
    <p:sldId id="544" r:id="rId41"/>
    <p:sldId id="543" r:id="rId42"/>
  </p:sldIdLst>
  <p:sldSz cx="9144000" cy="6858000" type="screen4x3"/>
  <p:notesSz cx="6858000" cy="9144000"/>
  <p:custDataLst>
    <p:tags r:id="rId4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Behavioral Biology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1C5500-3DF6-4F14-9848-D1D7BBF1F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BAA3F7-B40C-4109-B79F-A6C4BD24D8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DA4340-4097-4F13-9CD4-F77D862AB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64805"/>
            <a:ext cx="3231624" cy="592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420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A92542-E82C-493C-BB46-7DBDAA0501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B89D1-AAF3-44C5-9604-281D5813F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21890"/>
            <a:ext cx="5725019" cy="48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746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8545D-0CF7-46DD-9DA9-36B502D7D8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BA5370-2741-4C76-8B32-663AED0FB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15316"/>
            <a:ext cx="5204563" cy="522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687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9ED7C3-8698-4AD2-B7D7-C2EEAF40BC9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167153-BC02-467C-912A-8B2A294A4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751054"/>
            <a:ext cx="5725019" cy="335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0469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6F0D26-1DE6-4FE2-9962-DD79B0B99B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FAE25-6CB7-4E5A-B4E3-2B31F880C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778976"/>
            <a:ext cx="5725019" cy="330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6411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AB9F9-DE73-4AA0-BF73-FDF37F221F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B0A878-545F-4A11-8207-1496A51D3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074" y="909992"/>
            <a:ext cx="2855852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9566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47F058-B9DC-48D6-B2A7-04B047CB97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5193A4-C015-452D-91DC-8DBC896CE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46748"/>
            <a:ext cx="4301292" cy="596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6879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855648-E251-4E20-B72F-D542B32CA6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75126-C3CE-4FEB-9208-34BBAF013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65025"/>
            <a:ext cx="5204563" cy="572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1004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850E1F-9777-4490-9E83-DA5B25F291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C74F0-0ED2-4472-96EE-29CEE0420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50683"/>
            <a:ext cx="6297521" cy="555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1601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F91EF7-780C-4D6A-B026-5727A4FC3C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AEBF8B-7B54-45C3-862B-527847D27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84200"/>
            <a:ext cx="7620000" cy="56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321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21B32D-547E-42EC-93DF-791618E046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8016C6-0D4F-4291-9A12-2BECFF54C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21242"/>
            <a:ext cx="3554786" cy="581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1421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A633F-59FE-45B0-89E3-E8698672FE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D6ECE1-0192-4E98-AF08-49CFB24D0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54503"/>
            <a:ext cx="4301292" cy="594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6228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6C7285-A176-4B4A-9CF1-FDB2584E9A2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7DF4EE-B91D-42B9-B41B-E1ACC64A4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82269"/>
            <a:ext cx="4731421" cy="569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5346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A058CE-5050-409F-B782-4E3A6C2326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8B83BA-39CE-487D-9214-252FB8692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546" y="1347175"/>
            <a:ext cx="2586909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1968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96AA34-932F-4923-B8BC-785CE6C1A8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0954E-AE4C-4406-9CAD-DA5CA010B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5140"/>
            <a:ext cx="8382000" cy="382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9752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AEA0B4-E62E-4E53-B862-BBF67067F0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AD067-A57E-42FE-8B48-1AFE1167F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77608"/>
            <a:ext cx="8382000" cy="250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9798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E7174E-6545-4817-83C5-31ED564922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53.22ab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57123F-EBAB-45BE-A41E-36E622DDA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11871"/>
            <a:ext cx="8382000" cy="323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650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89739E-7567-442C-AE71-BAFD492BE90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53.22c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02C15D-1608-41D1-B2EB-37D946DFD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58193"/>
            <a:ext cx="8382000" cy="514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8582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4498EA-50FF-4FEA-B52A-D5731101DA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9F15D9-E62F-4AE7-9E47-4868D11D8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56595"/>
            <a:ext cx="4301292" cy="554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4301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B9EA91-C5CA-4BB2-BD8E-03940FCFEA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D18296-2BC3-4975-88D2-89E461E2D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31705"/>
            <a:ext cx="6297521" cy="459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9149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082F2A-39C2-43B7-827E-8306094EFE0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162D2C-D522-4BB5-A0D1-35B496B71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639382"/>
            <a:ext cx="5204563" cy="357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9618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BFD97-489E-4067-8584-D8164DED3B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53.01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D8E468-A1B0-4855-BF75-9715F1723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57854"/>
            <a:ext cx="7620000" cy="574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0731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55EA05-27E6-4555-A66A-8E7E15505B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796206-395E-4588-80A6-4F53035F1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09438"/>
            <a:ext cx="5725019" cy="403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40722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0A2505-7557-4FF4-9478-B7716B31FA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4FD37E-48E6-4E4E-8CFA-A109F4681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64301"/>
            <a:ext cx="8382000" cy="33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54622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14F9B3-C044-452D-82B4-8B98189C92B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7E08DA-B007-42E3-834E-A8AC866F1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73965"/>
            <a:ext cx="5725019" cy="431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2338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03417C-993D-4FE1-90C9-A59F259ECC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F31761-E0C3-4F61-9C0D-892E72796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56403"/>
            <a:ext cx="5725019" cy="43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2431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E668D9-7A32-4BE8-B500-D438EE3864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59E1C2-DC2D-4B54-B55F-B2C303C45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391703"/>
            <a:ext cx="3231624" cy="607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7227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2D6A7-F8C0-4F84-8663-1259B6C744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5A461E-6882-4A42-AE6B-1BE4AD84B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83561"/>
            <a:ext cx="5204563" cy="389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1865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495CAD-075F-4609-ACB2-BF42B82B8A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8CBE0C-3D22-4F40-9D45-9F2381304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72935"/>
            <a:ext cx="7620000" cy="551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1123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34875A-759A-45EB-AF17-0A4A1B767E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46629-E6F6-4141-91C1-156F1D460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19877"/>
            <a:ext cx="5725019" cy="52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9854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CEC589-4AE6-4C85-AF98-13E40D8742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8D761A-1421-4304-A472-AEE3A0E8A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83507"/>
            <a:ext cx="4301292" cy="609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9259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5AE8BB-CB05-44DB-8230-FECCEE48F22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32F914-9F9E-4595-AA8B-D55C9AD9BD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57701"/>
            <a:ext cx="5725019" cy="434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7917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BD19D3-506F-4BA8-90A8-0F159B94FB9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10262F-A504-45DD-9E20-BF5765A19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57513"/>
            <a:ext cx="838200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51055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015D14-9576-41F1-8D05-48CFB7B9F3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53.01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D1D6A9-439F-4BEF-BC7C-692E65EC5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584" y="1864894"/>
            <a:ext cx="3034832" cy="31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3257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A2909-DA79-47D5-8F0A-3F8CF7E412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53.02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76571E-4246-4D26-BA69-3ABF276C1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81021"/>
            <a:ext cx="6297521" cy="569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6382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FECA5B-7DF7-48C6-8CD1-9D845A6FB2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922ACD-3C88-45E5-8536-2945CE791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780" y="1347175"/>
            <a:ext cx="3550440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4669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1C8AC1-32FD-4023-A571-9BF29FA1CDA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C4C10B-5A7E-4AAA-A5AD-31D8267BB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89964"/>
            <a:ext cx="8382000" cy="553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8240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EF6A4A-B69D-4292-95A4-B219E1E230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7D8FB0-B960-43D0-960C-0E2CAB35B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18337"/>
            <a:ext cx="3910265" cy="602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4407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1CCF62-A419-40E7-92F2-2D3BE065FA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B1D00C-BC8A-4BDB-AFE6-B4168AA89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94494"/>
            <a:ext cx="5204563" cy="566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218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5B309B-CB69-4FA1-9257-F51CAF8698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74A2A-19CD-41E3-B686-54B72A1C7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40057"/>
            <a:ext cx="8382000" cy="217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123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90</Words>
  <Application>Microsoft Office PowerPoint</Application>
  <PresentationFormat>On-screen Show (4:3)</PresentationFormat>
  <Paragraphs>44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2022-01-04T14:00:37Z</dcterms:modified>
</cp:coreProperties>
</file>