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33"/>
  </p:notesMasterIdLst>
  <p:sldIdLst>
    <p:sldId id="504" r:id="rId2"/>
    <p:sldId id="531" r:id="rId3"/>
    <p:sldId id="532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17" r:id="rId17"/>
    <p:sldId id="518" r:id="rId18"/>
    <p:sldId id="519" r:id="rId19"/>
    <p:sldId id="520" r:id="rId20"/>
    <p:sldId id="521" r:id="rId21"/>
    <p:sldId id="522" r:id="rId22"/>
    <p:sldId id="523" r:id="rId23"/>
    <p:sldId id="524" r:id="rId24"/>
    <p:sldId id="525" r:id="rId25"/>
    <p:sldId id="526" r:id="rId26"/>
    <p:sldId id="527" r:id="rId27"/>
    <p:sldId id="528" r:id="rId28"/>
    <p:sldId id="529" r:id="rId29"/>
    <p:sldId id="530" r:id="rId30"/>
    <p:sldId id="534" r:id="rId31"/>
    <p:sldId id="533" r:id="rId32"/>
  </p:sldIdLst>
  <p:sldSz cx="9144000" cy="6858000" type="screen4x3"/>
  <p:notesSz cx="6858000" cy="9144000"/>
  <p:custDataLst>
    <p:tags r:id="rId3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82" d="100"/>
          <a:sy n="82" d="100"/>
        </p:scale>
        <p:origin x="102" y="92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1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Community Ecology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55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4B588ED-F9DA-43A0-9290-2B149E21F7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0ED2C3-50E0-48EF-A7FC-315C722B66E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55.7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5D66C6-936B-48E6-B968-C13FED0864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332515"/>
            <a:ext cx="5725019" cy="4192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66086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8BCB986-D9F9-4498-8755-FDAB239EAC8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55.8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274AEE-A8BF-46FD-AF28-DE96830651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550237"/>
            <a:ext cx="3910265" cy="5757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32334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148216-2197-421A-999B-DB16AFABDD3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55.9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79E79D-E42F-4F0B-A7EC-CD8C34827D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902546"/>
            <a:ext cx="6297521" cy="5052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30193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E758F9-83DF-4655-B0F5-431294F4959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55.10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5D0F0E9-A8E4-45D0-8DA1-B68E957F2C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860791"/>
            <a:ext cx="5725019" cy="5136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2395596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ED7884-0B46-4027-ADDF-0EDF87AE3ED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55.11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BE5505-4E92-47EF-A198-FB563DAE5F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828904"/>
            <a:ext cx="6297521" cy="3200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423549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A9D9CD-A817-4FDF-A835-7FEBB8F4725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55.12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B4C4E6-2D37-42F4-8ED5-C73B07ADB8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423246"/>
            <a:ext cx="6297521" cy="40115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92872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CBE06D8-64FF-4432-9580-EF0E34F37E6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55.13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D859F2-0CE9-464C-AA8A-F94DBFC492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376448"/>
            <a:ext cx="3910265" cy="610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71618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1B516A3-60BB-4A71-97DF-84D5F41C6D8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55.14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C2D489-02E3-4C76-9023-6243141FD5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499431"/>
            <a:ext cx="5204563" cy="5859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216602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3B38E2-57AD-42BF-8BB3-133F8FDC421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55.15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A82BF8-9C23-4AB3-BDE4-18E2BC5F46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347771"/>
            <a:ext cx="5204563" cy="61624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073439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A945720-66EF-4886-BBF7-75F1DE6F676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55.16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97070B-8783-46A9-9F43-0F05C49BA6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266463"/>
            <a:ext cx="5204563" cy="432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446328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DC8662-EF4D-4892-97E9-09BC29A0AF1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9B68E22-5367-4533-B44B-DDB1ABB680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521941"/>
            <a:ext cx="3554786" cy="5814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790147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5424E8-63BE-4D02-AE73-0697A29E6F6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55.17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DE501F-7556-4DCE-A72E-BB45828FB3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047423"/>
            <a:ext cx="6297521" cy="4763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877354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F7490D-7E78-4F72-BC7F-DC948BDAB49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55.18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4E64049-F839-4C38-B7F3-3B7F52EC2A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590320"/>
            <a:ext cx="5204563" cy="5677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7923744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A4EB5F-9AC6-4796-B960-1C21C37CC50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55.19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24E670-0625-48EB-B074-0DA291E1B7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804876"/>
            <a:ext cx="7620000" cy="524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758810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1D2155B-9670-4989-A68D-98AA707242E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55.20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C014FA1-97A6-4CF3-BB50-620516DFF0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925998"/>
            <a:ext cx="6297521" cy="5006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628594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64B82D-BE72-4401-A062-F7ECE6833F9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55.21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C969CD-B507-41FE-B04A-35943EE5F9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904087"/>
            <a:ext cx="8382000" cy="5049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994670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F95F583-DFF9-4B5F-86C9-287903755CC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55.22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77EB4C-2345-4230-B92F-7CB594A8A4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459565"/>
            <a:ext cx="3554786" cy="5938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533516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A2AF57-37E6-427F-86BD-19CD9B473B9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55.23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2EED72-0425-4E5D-80E2-6A03876E2A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745533"/>
            <a:ext cx="5725019" cy="536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572745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866DA47-FB38-495C-9B54-B472FD1BFBD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55.24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267501-AE8C-468E-83D3-324FA634EF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856192"/>
            <a:ext cx="8382000" cy="5145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556276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DD039D1-A2CE-4D5F-8B63-0EDACBD3530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55.25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F8C1F6-F37F-4A5E-923C-792DDE603A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246889"/>
            <a:ext cx="7620000" cy="4364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480831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8F56A0-766B-4CDE-A53A-5466A5419A6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55.26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EAE5FB-09ED-4467-9D08-4434DE026C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95130"/>
            <a:ext cx="5725019" cy="4267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309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26FD7B-DE2E-4166-80EE-4CF24D90D50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55.01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4FBE1E-107E-4D44-970B-829CAABE66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90942"/>
            <a:ext cx="7620000" cy="5476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9979967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BC3F7B-6129-4464-A751-39CAA421E12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55.01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8FAA594-38AB-44A4-AFDA-F33C102765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9722" y="1708484"/>
            <a:ext cx="3344556" cy="3441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594291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3A2C85-7140-4594-975D-535B5C73E6A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55.02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26A945-27A4-443E-9522-EE4722AABD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326803"/>
            <a:ext cx="5725019" cy="6204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426863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4682C8-F982-4EBD-BAF2-51FDEA7596C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55.1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140D60-FF7D-4F72-96DE-FBC6C5301D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414148"/>
            <a:ext cx="6927273" cy="602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93055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4B2AA9-B6BF-4845-86D8-4BF59AE82BD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55.2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14577F-CEF6-4CDD-A43B-807B802B3C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887614"/>
            <a:ext cx="5725019" cy="508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639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AD7853-43E0-4FCB-B19A-8FAE285E862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55.3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AB3CB1-C6F9-48A0-B5F4-1499F5E5CF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307469"/>
            <a:ext cx="4301292" cy="6243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30001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23848F-A5FD-4ABF-86D4-D3506192A10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55.4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D915E2-63CD-489C-80DF-605C5CA6B6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59469"/>
            <a:ext cx="8382000" cy="453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7028725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AE2EE4E-3E1E-4465-9DA6-455B2EE1473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55.5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469976-CF8B-4B63-BA2C-4D14F0457C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30534"/>
            <a:ext cx="7620000" cy="5596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4600454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F3521A-0BD3-4277-A6BD-74186C5E52D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55.6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26DA44-B46F-411A-B5FC-D76F4C38E1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465854"/>
            <a:ext cx="4731421" cy="5926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358215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818</TotalTime>
  <Words>70</Words>
  <Application>Microsoft Office PowerPoint</Application>
  <PresentationFormat>On-screen Show (4:3)</PresentationFormat>
  <Paragraphs>34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207</cp:revision>
  <dcterms:created xsi:type="dcterms:W3CDTF">2002-11-07T15:12:30Z</dcterms:created>
  <dcterms:modified xsi:type="dcterms:W3CDTF">2022-01-04T14:04:05Z</dcterms:modified>
</cp:coreProperties>
</file>