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735" r:id="rId1"/>
  </p:sldMasterIdLst>
  <p:notesMasterIdLst>
    <p:notesMasterId r:id="rId30"/>
  </p:notesMasterIdLst>
  <p:sldIdLst>
    <p:sldId id="504" r:id="rId2"/>
    <p:sldId id="528" r:id="rId3"/>
    <p:sldId id="529" r:id="rId4"/>
    <p:sldId id="505" r:id="rId5"/>
    <p:sldId id="506" r:id="rId6"/>
    <p:sldId id="507" r:id="rId7"/>
    <p:sldId id="508" r:id="rId8"/>
    <p:sldId id="509" r:id="rId9"/>
    <p:sldId id="510" r:id="rId10"/>
    <p:sldId id="511" r:id="rId11"/>
    <p:sldId id="512" r:id="rId12"/>
    <p:sldId id="513" r:id="rId13"/>
    <p:sldId id="514" r:id="rId14"/>
    <p:sldId id="515" r:id="rId15"/>
    <p:sldId id="516" r:id="rId16"/>
    <p:sldId id="517" r:id="rId17"/>
    <p:sldId id="518" r:id="rId18"/>
    <p:sldId id="519" r:id="rId19"/>
    <p:sldId id="520" r:id="rId20"/>
    <p:sldId id="521" r:id="rId21"/>
    <p:sldId id="522" r:id="rId22"/>
    <p:sldId id="523" r:id="rId23"/>
    <p:sldId id="524" r:id="rId24"/>
    <p:sldId id="525" r:id="rId25"/>
    <p:sldId id="526" r:id="rId26"/>
    <p:sldId id="527" r:id="rId27"/>
    <p:sldId id="531" r:id="rId28"/>
    <p:sldId id="530" r:id="rId29"/>
  </p:sldIdLst>
  <p:sldSz cx="9144000" cy="6858000" type="screen4x3"/>
  <p:notesSz cx="6858000" cy="9144000"/>
  <p:custDataLst>
    <p:tags r:id="rId31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23367"/>
    <a:srgbClr val="0E7EC2"/>
    <a:srgbClr val="107FC4"/>
    <a:srgbClr val="0072BA"/>
    <a:srgbClr val="2092CB"/>
    <a:srgbClr val="002F4A"/>
    <a:srgbClr val="09131A"/>
    <a:srgbClr val="765F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800" autoAdjust="0"/>
    <p:restoredTop sz="94774" autoAdjust="0"/>
  </p:normalViewPr>
  <p:slideViewPr>
    <p:cSldViewPr>
      <p:cViewPr varScale="1">
        <p:scale>
          <a:sx n="82" d="100"/>
          <a:sy n="82" d="100"/>
        </p:scale>
        <p:origin x="102" y="92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98" d="100"/>
        <a:sy n="98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7422CA6C-A148-46C2-B245-9B1D45E0E3AE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5" name="Rectangle 3">
            <a:extLst>
              <a:ext uri="{FF2B5EF4-FFF2-40B4-BE49-F238E27FC236}">
                <a16:creationId xmlns:a16="http://schemas.microsoft.com/office/drawing/2014/main" id="{96BC47EB-1C07-4F3B-8F7C-DF2053D85E00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1D7E7128-3447-4C62-8079-2F63CDCA930B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7" name="Rectangle 5">
            <a:extLst>
              <a:ext uri="{FF2B5EF4-FFF2-40B4-BE49-F238E27FC236}">
                <a16:creationId xmlns:a16="http://schemas.microsoft.com/office/drawing/2014/main" id="{8F3DC5D9-EE51-446A-833F-0CBD013BFF84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/>
              <a:t>Click to edit Master text styles</a:t>
            </a:r>
          </a:p>
          <a:p>
            <a:pPr lvl="1"/>
            <a:r>
              <a:rPr lang="en-US" altLang="en-US" noProof="0"/>
              <a:t>Second level</a:t>
            </a:r>
          </a:p>
          <a:p>
            <a:pPr lvl="2"/>
            <a:r>
              <a:rPr lang="en-US" altLang="en-US" noProof="0"/>
              <a:t>Third level</a:t>
            </a:r>
          </a:p>
          <a:p>
            <a:pPr lvl="3"/>
            <a:r>
              <a:rPr lang="en-US" altLang="en-US" noProof="0"/>
              <a:t>Fourth level</a:t>
            </a:r>
          </a:p>
          <a:p>
            <a:pPr lvl="4"/>
            <a:r>
              <a:rPr lang="en-US" altLang="en-US" noProof="0"/>
              <a:t>Fifth level</a:t>
            </a:r>
          </a:p>
        </p:txBody>
      </p:sp>
      <p:sp>
        <p:nvSpPr>
          <p:cNvPr id="3078" name="Rectangle 6">
            <a:extLst>
              <a:ext uri="{FF2B5EF4-FFF2-40B4-BE49-F238E27FC236}">
                <a16:creationId xmlns:a16="http://schemas.microsoft.com/office/drawing/2014/main" id="{32B0C46A-A2CD-4BF1-83C2-EE36EBBAD463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9" name="Rectangle 7">
            <a:extLst>
              <a:ext uri="{FF2B5EF4-FFF2-40B4-BE49-F238E27FC236}">
                <a16:creationId xmlns:a16="http://schemas.microsoft.com/office/drawing/2014/main" id="{DB5F94E2-6981-4FC0-8E67-D2CC189F29F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2B726F8-6FF7-4E08-8F21-DEDF3FEFD37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>
            <a:extLst>
              <a:ext uri="{FF2B5EF4-FFF2-40B4-BE49-F238E27FC236}">
                <a16:creationId xmlns:a16="http://schemas.microsoft.com/office/drawing/2014/main" id="{7E913A1A-9251-407C-922B-DF4A9F6B092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3" name="Notes Placeholder 2">
            <a:extLst>
              <a:ext uri="{FF2B5EF4-FFF2-40B4-BE49-F238E27FC236}">
                <a16:creationId xmlns:a16="http://schemas.microsoft.com/office/drawing/2014/main" id="{12BE1786-9873-4D21-BD9E-B8762714CE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5124" name="Slide Number Placeholder 3">
            <a:extLst>
              <a:ext uri="{FF2B5EF4-FFF2-40B4-BE49-F238E27FC236}">
                <a16:creationId xmlns:a16="http://schemas.microsoft.com/office/drawing/2014/main" id="{D0FCC435-B7CF-492E-A119-85CF7C0D603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5D4CBD8F-938C-454B-9769-AC87405A279F}" type="slidenum">
              <a:rPr lang="en-US" altLang="en-US" smtClean="0"/>
              <a:pPr>
                <a:spcBef>
                  <a:spcPct val="0"/>
                </a:spcBef>
              </a:pPr>
              <a:t>1</a:t>
            </a:fld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6">
            <a:extLst>
              <a:ext uri="{FF2B5EF4-FFF2-40B4-BE49-F238E27FC236}">
                <a16:creationId xmlns:a16="http://schemas.microsoft.com/office/drawing/2014/main" id="{416AD647-18C1-4487-B3E9-633FD69A902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8375" y="5216525"/>
            <a:ext cx="1003300" cy="274638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endParaRPr lang="en-US" sz="1200" dirty="0">
              <a:solidFill>
                <a:srgbClr val="000000"/>
              </a:solidFill>
              <a:ea typeface="ヒラギノ角ゴ Pro W3" charset="0"/>
            </a:endParaRPr>
          </a:p>
        </p:txBody>
      </p:sp>
      <p:pic>
        <p:nvPicPr>
          <p:cNvPr id="3" name="Picture 3">
            <a:extLst>
              <a:ext uri="{FF2B5EF4-FFF2-40B4-BE49-F238E27FC236}">
                <a16:creationId xmlns:a16="http://schemas.microsoft.com/office/drawing/2014/main" id="{3ACCAFDA-3C51-4E46-8E96-A3D95C85747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" y="98425"/>
            <a:ext cx="61277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 Box 35">
            <a:extLst>
              <a:ext uri="{FF2B5EF4-FFF2-40B4-BE49-F238E27FC236}">
                <a16:creationId xmlns:a16="http://schemas.microsoft.com/office/drawing/2014/main" id="{4CA2FA2C-0783-43DD-B8A5-BE08381735F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426450" y="6629400"/>
            <a:ext cx="717550" cy="22860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fld id="{6438FF57-EA3E-4403-8EA7-FF4246C7E863}" type="slidenum">
              <a:rPr lang="en-US" altLang="en-US" sz="900" smtClean="0">
                <a:solidFill>
                  <a:srgbClr val="000000"/>
                </a:solidFill>
                <a:ea typeface="ヒラギノ角ゴ Pro W3"/>
                <a:cs typeface="ヒラギノ角ゴ Pro W3"/>
              </a:rPr>
              <a:pPr algn="r">
                <a:spcBef>
                  <a:spcPct val="50000"/>
                </a:spcBef>
                <a:defRPr/>
              </a:pPr>
              <a:t>‹#›</a:t>
            </a:fld>
            <a:endParaRPr lang="en-US" altLang="en-US" sz="90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</p:spTree>
    <p:extLst>
      <p:ext uri="{BB962C8B-B14F-4D97-AF65-F5344CB8AC3E}">
        <p14:creationId xmlns:p14="http://schemas.microsoft.com/office/powerpoint/2010/main" val="3087507402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70650340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0" name="Text Box 37">
            <a:extLst>
              <a:ext uri="{FF2B5EF4-FFF2-40B4-BE49-F238E27FC236}">
                <a16:creationId xmlns:a16="http://schemas.microsoft.com/office/drawing/2014/main" id="{7B5228EE-14DF-40D9-8A20-661A85E99C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8375" y="5216525"/>
            <a:ext cx="1003300" cy="274638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endParaRPr lang="en-US" sz="1200" dirty="0">
              <a:solidFill>
                <a:srgbClr val="000000"/>
              </a:solidFill>
              <a:ea typeface="ヒラギノ角ゴ Pro W3" charset="0"/>
            </a:endParaRPr>
          </a:p>
        </p:txBody>
      </p:sp>
      <p:sp>
        <p:nvSpPr>
          <p:cNvPr id="1027" name="Rectangle 2">
            <a:extLst>
              <a:ext uri="{FF2B5EF4-FFF2-40B4-BE49-F238E27FC236}">
                <a16:creationId xmlns:a16="http://schemas.microsoft.com/office/drawing/2014/main" id="{8F2E3EDF-EAE5-4AA1-BF05-3AA664BFCAF7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0"/>
            <a:ext cx="9144000" cy="279400"/>
          </a:xfrm>
          <a:prstGeom prst="rect">
            <a:avLst/>
          </a:prstGeom>
          <a:solidFill>
            <a:srgbClr val="0072BA">
              <a:alpha val="20000"/>
            </a:srgbClr>
          </a:solidFill>
          <a:ln>
            <a:noFill/>
          </a:ln>
        </p:spPr>
        <p:txBody>
          <a:bodyPr lIns="90488" tIns="44450" rIns="90488" bIns="44450"/>
          <a:lstStyle>
            <a:lvl1pPr marL="169863" indent="-169863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34000"/>
              </a:spcBef>
              <a:buClr>
                <a:srgbClr val="000000"/>
              </a:buClr>
              <a:buSzPct val="100000"/>
              <a:buFont typeface="Symbol" panose="00000500000000000000" pitchFamily="18" charset="2"/>
              <a:buChar char="·"/>
              <a:defRPr/>
            </a:pPr>
            <a:endParaRPr lang="en-US" altLang="en-US" sz="1600">
              <a:solidFill>
                <a:srgbClr val="FFC221"/>
              </a:solidFill>
              <a:ea typeface="ヒラギノ角ゴ Pro W3"/>
              <a:cs typeface="ヒラギノ角ゴ Pro W3"/>
            </a:endParaRPr>
          </a:p>
        </p:txBody>
      </p:sp>
      <p:sp>
        <p:nvSpPr>
          <p:cNvPr id="1028" name="Rectangle 10">
            <a:extLst>
              <a:ext uri="{FF2B5EF4-FFF2-40B4-BE49-F238E27FC236}">
                <a16:creationId xmlns:a16="http://schemas.microsoft.com/office/drawing/2014/main" id="{2765DE3A-C1C0-4721-A3D3-BBA9FCC2ECB6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6604000"/>
            <a:ext cx="9144000" cy="254000"/>
          </a:xfrm>
          <a:prstGeom prst="rect">
            <a:avLst/>
          </a:prstGeom>
          <a:solidFill>
            <a:srgbClr val="0072BA">
              <a:alpha val="20000"/>
            </a:srgbClr>
          </a:solidFill>
          <a:ln>
            <a:noFill/>
          </a:ln>
        </p:spPr>
        <p:txBody>
          <a:bodyPr lIns="90488" tIns="44450" rIns="90488" bIns="44450"/>
          <a:lstStyle>
            <a:lvl1pPr marL="169863" indent="-169863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34000"/>
              </a:spcBef>
              <a:buClr>
                <a:srgbClr val="000000"/>
              </a:buClr>
              <a:buSzPct val="100000"/>
              <a:buFont typeface="Symbol" panose="00000500000000000000" pitchFamily="18" charset="2"/>
              <a:buChar char="·"/>
              <a:defRPr/>
            </a:pPr>
            <a:endParaRPr lang="en-US" altLang="en-US" sz="160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  <p:pic>
        <p:nvPicPr>
          <p:cNvPr id="1029" name="Picture 3">
            <a:extLst>
              <a:ext uri="{FF2B5EF4-FFF2-40B4-BE49-F238E27FC236}">
                <a16:creationId xmlns:a16="http://schemas.microsoft.com/office/drawing/2014/main" id="{FBDFE2C8-D46C-4AEE-B585-C42AAE56DFF5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" y="98425"/>
            <a:ext cx="61277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 Box 35">
            <a:extLst>
              <a:ext uri="{FF2B5EF4-FFF2-40B4-BE49-F238E27FC236}">
                <a16:creationId xmlns:a16="http://schemas.microsoft.com/office/drawing/2014/main" id="{F76620C5-8D1D-441F-894E-2A175B50CFB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426450" y="6629400"/>
            <a:ext cx="717550" cy="22860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fld id="{6193BC0B-1CE0-4EFD-A9AC-0C1C9AE1C3FD}" type="slidenum">
              <a:rPr lang="en-US" altLang="en-US" sz="900" smtClean="0">
                <a:solidFill>
                  <a:srgbClr val="000000"/>
                </a:solidFill>
                <a:ea typeface="ヒラギノ角ゴ Pro W3"/>
                <a:cs typeface="ヒラギノ角ゴ Pro W3"/>
              </a:rPr>
              <a:pPr algn="r">
                <a:spcBef>
                  <a:spcPct val="50000"/>
                </a:spcBef>
                <a:defRPr/>
              </a:pPr>
              <a:t>‹#›</a:t>
            </a:fld>
            <a:endParaRPr lang="en-US" altLang="en-US" sz="90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  <p:sp>
        <p:nvSpPr>
          <p:cNvPr id="7" name="Text Box 1060">
            <a:extLst>
              <a:ext uri="{FF2B5EF4-FFF2-40B4-BE49-F238E27FC236}">
                <a16:creationId xmlns:a16="http://schemas.microsoft.com/office/drawing/2014/main" id="{B3305303-E8C6-4CE4-B655-39AAAE295E59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0" y="6629400"/>
            <a:ext cx="9144000" cy="2159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defRPr/>
            </a:pPr>
            <a:r>
              <a:rPr lang="en-US" sz="800" dirty="0"/>
              <a:t>© McGraw Hill LLC. All rights reserved. No reproduction or distribution without the prior written consent of McGraw Hill LLC.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7" r:id="rId1"/>
    <p:sldLayoutId id="2147483886" r:id="rId2"/>
  </p:sldLayoutIdLst>
  <p:transition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+mj-lt"/>
          <a:ea typeface="ヒラギノ角ゴ Pro W3" charset="0"/>
          <a:cs typeface="ヒラギノ角ゴ Pro W3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charset="0"/>
          <a:ea typeface="ヒラギノ角ゴ Pro W3" charset="0"/>
          <a:cs typeface="ヒラギノ角ゴ Pro W3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charset="0"/>
          <a:ea typeface="ヒラギノ角ゴ Pro W3" charset="0"/>
          <a:cs typeface="ヒラギノ角ゴ Pro W3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charset="0"/>
          <a:ea typeface="ヒラギノ角ゴ Pro W3" charset="0"/>
          <a:cs typeface="ヒラギノ角ゴ Pro W3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charset="0"/>
          <a:ea typeface="ヒラギノ角ゴ Pro W3" charset="0"/>
          <a:cs typeface="ヒラギノ角ゴ Pro W3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FFCD00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FFCD00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FFCD00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FFCD00"/>
          </a:solidFill>
          <a:latin typeface="Arial" charset="0"/>
        </a:defRPr>
      </a:lvl9pPr>
    </p:titleStyle>
    <p:bodyStyle>
      <a:lvl1pPr marL="169863" indent="-169863" algn="l" rtl="0" eaLnBrk="0" fontAlgn="base" hangingPunct="0">
        <a:spcBef>
          <a:spcPct val="34000"/>
        </a:spcBef>
        <a:spcAft>
          <a:spcPct val="0"/>
        </a:spcAft>
        <a:buClr>
          <a:schemeClr val="tx1"/>
        </a:buClr>
        <a:buSzPct val="100000"/>
        <a:buFont typeface="Symbol" panose="05050102010706020507" pitchFamily="18" charset="2"/>
        <a:buChar char="·"/>
        <a:defRPr sz="1600">
          <a:solidFill>
            <a:schemeClr val="tx1"/>
          </a:solidFill>
          <a:latin typeface="+mn-lt"/>
          <a:ea typeface="ヒラギノ角ゴ Pro W3" charset="0"/>
          <a:cs typeface="ヒラギノ角ゴ Pro W3" charset="0"/>
        </a:defRPr>
      </a:lvl1pPr>
      <a:lvl2pPr marL="574675" indent="-290513" algn="l" rtl="0" eaLnBrk="0" fontAlgn="base" hangingPunct="0">
        <a:spcBef>
          <a:spcPct val="20000"/>
        </a:spcBef>
        <a:spcAft>
          <a:spcPct val="0"/>
        </a:spcAft>
        <a:buSzPct val="100000"/>
        <a:buFont typeface="Symbol" panose="05050102010706020507" pitchFamily="18" charset="2"/>
        <a:buChar char="·"/>
        <a:defRPr sz="1600">
          <a:solidFill>
            <a:schemeClr val="tx1"/>
          </a:solidFill>
          <a:latin typeface="+mn-lt"/>
          <a:ea typeface="ヒラギノ角ゴ Pro W3" charset="0"/>
          <a:cs typeface="ヒラギノ角ゴ Pro W3" charset="0"/>
        </a:defRPr>
      </a:lvl2pPr>
      <a:lvl3pPr marL="914400" indent="-222250" algn="l" rtl="0" eaLnBrk="0" fontAlgn="base" hangingPunct="0">
        <a:spcBef>
          <a:spcPct val="20000"/>
        </a:spcBef>
        <a:spcAft>
          <a:spcPct val="0"/>
        </a:spcAft>
        <a:buClr>
          <a:srgbClr val="669999"/>
        </a:buClr>
        <a:buSzPct val="100000"/>
        <a:buFont typeface="Symbol" panose="05050102010706020507" pitchFamily="18" charset="2"/>
        <a:buChar char="·"/>
        <a:defRPr sz="1600">
          <a:solidFill>
            <a:schemeClr val="tx1"/>
          </a:solidFill>
          <a:latin typeface="+mn-lt"/>
          <a:ea typeface="ヒラギノ角ゴ Pro W3" charset="0"/>
          <a:cs typeface="ヒラギノ角ゴ Pro W3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1400">
          <a:solidFill>
            <a:schemeClr val="bg2"/>
          </a:solidFill>
          <a:latin typeface="Tahoma" charset="0"/>
          <a:ea typeface="ヒラギノ角ゴ Pro W3" charset="0"/>
          <a:cs typeface="ヒラギノ角ゴ Pro W3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  <a:ea typeface="ヒラギノ角ゴ Pro W3" charset="0"/>
          <a:cs typeface="ヒラギノ角ゴ Pro W3" charset="0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059">
            <a:extLst>
              <a:ext uri="{FF2B5EF4-FFF2-40B4-BE49-F238E27FC236}">
                <a16:creationId xmlns:a16="http://schemas.microsoft.com/office/drawing/2014/main" id="{93B0AF5E-917C-463F-AE92-333A44438FD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2362200"/>
            <a:ext cx="3810000" cy="166968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150000"/>
              </a:lnSpc>
              <a:defRPr/>
            </a:pPr>
            <a:r>
              <a:rPr lang="en-US" altLang="en-US" sz="1500" b="1" dirty="0">
                <a:solidFill>
                  <a:srgbClr val="2B2B2C"/>
                </a:solidFill>
              </a:rPr>
              <a:t>Image PowerPoint slides to accompany</a:t>
            </a:r>
          </a:p>
          <a:p>
            <a:pPr algn="ctr" eaLnBrk="1" hangingPunct="1">
              <a:defRPr/>
            </a:pPr>
            <a:r>
              <a:rPr lang="en-US" sz="2400" b="1" dirty="0">
                <a:solidFill>
                  <a:srgbClr val="0E7EC2"/>
                </a:solidFill>
              </a:rPr>
              <a:t>Dynamics of Ecosystems</a:t>
            </a:r>
          </a:p>
          <a:p>
            <a:pPr algn="ctr" eaLnBrk="1" hangingPunct="1">
              <a:defRPr/>
            </a:pPr>
            <a:r>
              <a:rPr lang="en-US" altLang="en-US" sz="3200" b="1" dirty="0">
                <a:solidFill>
                  <a:srgbClr val="22336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Chapter 56</a:t>
            </a:r>
            <a:endParaRPr lang="en-US" altLang="en-US" sz="2400" b="1" dirty="0">
              <a:solidFill>
                <a:srgbClr val="22336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852418A-57BE-4C6D-94B6-21E86D6915A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62400" y="326003"/>
            <a:ext cx="5138686" cy="6205994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0DB75BB-8AD0-4777-BB83-AC6EFF88DF43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56.6b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20726E7-A173-4E86-A4E6-BFA58522DC0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3240" y="1025345"/>
            <a:ext cx="6297521" cy="48073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5198380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F018E95-0BEA-49B0-94D4-A88727304438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56.7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7AB30A5-4E71-492B-A81F-F1DB597EF3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2125691"/>
            <a:ext cx="8382000" cy="2606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236626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FF6811E-6306-41C5-9DEF-21D6D0952EA8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56.8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4E8A5E5-4EC2-4A1A-B0F2-A5F41764E1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841569"/>
            <a:ext cx="8382000" cy="51748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7719469"/>
      </p:ext>
    </p:ext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1F1575F-0BB2-4468-9B91-70E5FAB7CF08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56.9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70E7538-8822-4B7F-BC1A-5788D0CE2CC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9491" y="2102009"/>
            <a:ext cx="5725019" cy="26539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5501669"/>
      </p:ext>
    </p:ext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D571A5B-8C08-4F34-8C92-A6609F5334E3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56.10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0820847-5872-401A-9031-8BD556A05F2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425349"/>
            <a:ext cx="7620000" cy="60073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6271578"/>
      </p:ext>
    </p:ext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331B8FE-36ED-4DD2-9341-5FE52205E20D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56.11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CE0DCA8-FC23-4CD4-874C-504CBB9895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758424"/>
            <a:ext cx="8382000" cy="5642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2963775"/>
      </p:ext>
    </p:ext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CFBE8CA-BEBD-4C52-A65B-FFD275D4F93B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56.12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7653108-C214-4E61-BC2D-3121BEE30E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6290" y="490590"/>
            <a:ext cx="4731421" cy="5876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4543213"/>
      </p:ext>
    </p:extLst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4D75677-63A3-4E73-9B26-4588B4EB27E5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56.13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C6A983E-AF46-41A8-A118-0E6D3486E31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640476"/>
            <a:ext cx="7620000" cy="5577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1583334"/>
      </p:ext>
    </p:extLst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C1CFAF5-E412-41D4-97D9-4A012824E219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56.14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64D3F5C-8848-4A3E-B591-FDE7B7F56D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3240" y="1201963"/>
            <a:ext cx="6297521" cy="4454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3972779"/>
      </p:ext>
    </p:extLst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AD9C09A-1DC1-43C3-9924-9944B708EA25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56.15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0D3C78D-1FF9-4724-8727-DB2C9FA9F6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566732"/>
            <a:ext cx="8382000" cy="3724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4796239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EBF3EEF-E2B7-4E09-A3A8-C6BE81CEAA8E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Chapter Opener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CB1D20B-CAFE-4408-BFED-0F421970A72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6868" y="373399"/>
            <a:ext cx="3910265" cy="61112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1886649"/>
      </p:ext>
    </p:extLst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88A52DA-7C75-410D-8ABC-3AD313E10191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56.16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3C131E8-BE93-481F-B3FD-1A694B4068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5453" y="373712"/>
            <a:ext cx="6773096" cy="61105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889785"/>
      </p:ext>
    </p:extLst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272E7CB-03D4-407B-A514-C614D4591A41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56.17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BABB5A7-F4BC-43FC-A4AF-3E50F61B8D3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8811" y="397566"/>
            <a:ext cx="4586380" cy="6062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5245728"/>
      </p:ext>
    </p:extLst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6923989-9DB2-4939-8557-C14D49739DA6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56.18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64C003C-FDEF-420B-A2F0-B5DCFD31069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5878" y="433348"/>
            <a:ext cx="4532244" cy="59913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2345041"/>
      </p:ext>
    </p:extLst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67AC9C5-5B6D-4F59-92AF-49CD450BE685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56.19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34C09F3-B9BB-4AAE-ACEB-CCF2851478F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85270" y="469127"/>
            <a:ext cx="3373460" cy="59197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4517391"/>
      </p:ext>
    </p:extLst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952B554-B7F4-4A47-816F-D52BC9A8BA64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56.20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F9A2691-A6BE-41EC-8DC9-60ADD799D86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2233106"/>
            <a:ext cx="8382000" cy="23917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501728"/>
      </p:ext>
    </p:extLst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6AB35D5-5D17-4C7E-A0FC-8C26AA89115A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56.21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16491D4-2E61-4975-9AAC-45CF3BEC5C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9719" y="598448"/>
            <a:ext cx="5204563" cy="5661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7059752"/>
      </p:ext>
    </p:extLst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8DF5BC4-C073-4461-8E2D-E456AC640BA3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56.22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11DCA35-DF57-45F9-9378-4F70BBC3332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2349473"/>
            <a:ext cx="8382000" cy="21590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701585"/>
      </p:ext>
    </p:extLst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6F2D379-F3B5-4588-A8D6-439D829246F6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 err="1"/>
              <a:t>eoc</a:t>
            </a:r>
            <a:r>
              <a:rPr lang="en-IN" sz="1200" b="1" dirty="0"/>
              <a:t> 56.01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020AE5A-03D3-4C50-AF08-5E5D20F17ED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39346" y="1536432"/>
            <a:ext cx="3665309" cy="3785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2927281"/>
      </p:ext>
    </p:extLst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7527BE2-1EE6-4C90-8E6D-03F43703109D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ta 56.02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70E5F47-F585-405A-AD83-43252C0208C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369481"/>
            <a:ext cx="7620000" cy="6119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5637791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D4E5610-1F35-4570-A667-4F58267B5119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ta 56.01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5E78070-744F-4B39-8CD1-F2DC04730F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3240" y="900548"/>
            <a:ext cx="6297521" cy="5056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6460868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C98846A-A36A-4890-9F25-9E716B7319FA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56.1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2CA19EF-A94C-434A-B85F-DD9EB0B0089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772042"/>
            <a:ext cx="8382000" cy="57049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0048544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71F5293-1788-4521-8E4D-9C2CFB5EC753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56.2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94F713A-C427-4410-87B8-167268D04CD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767740"/>
            <a:ext cx="8382000" cy="53225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2958781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C1ADDD3-BBA8-49EE-85AB-51270BCBC1C1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56.3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F3DB3DE-388A-49F1-AC3B-8D1293688FD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8364" y="889000"/>
            <a:ext cx="6927273" cy="50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4396572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598642D-7FE0-46C5-B305-D4DF55624D3B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56.4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809FAC2-CFCA-4A89-A854-5B5BBCB545E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796744"/>
            <a:ext cx="7620000" cy="5264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9890637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44C9C37-32B2-41E5-85FE-17449DBEE038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56.5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1EAA313-133F-4867-98C2-4608592BC5D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1086894"/>
            <a:ext cx="7620000" cy="46842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5394858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CEFF973-CB29-44BF-86EB-E2F8EE3C6C04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56.6a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7015CDA-67C9-4871-B2D9-C8F5F08DA7A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857731"/>
            <a:ext cx="7620000" cy="5142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7050484"/>
      </p:ext>
    </p:extLst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8"/>
  <p:tag name="MMPROD_UIDATA" val="&lt;database version=&quot;6.0&quot;&gt;&lt;object type=&quot;1&quot; unique_id=&quot;10001&quot;&gt;&lt;object type=&quot;8&quot; unique_id=&quot;10002&quot;&gt;&lt;/object&gt;&lt;object type=&quot;2&quot; unique_id=&quot;10003&quot;&gt;&lt;object type=&quot;3&quot; unique_id=&quot;10004&quot;&gt;&lt;property id=&quot;20148&quot; value=&quot;5&quot;/&gt;&lt;property id=&quot;20300&quot; value=&quot;Slide 1&quot;/&gt;&lt;property id=&quot;20307&quot; value=&quot;280&quot;/&gt;&lt;/object&gt;&lt;object type=&quot;3&quot; unique_id=&quot;10080&quot;&gt;&lt;property id=&quot;20148&quot; value=&quot;5&quot;/&gt;&lt;property id=&quot;20300&quot; value=&quot;Slide 2&quot;/&gt;&lt;property id=&quot;20307&quot; value=&quot;281&quot;/&gt;&lt;/object&gt;&lt;object type=&quot;3&quot; unique_id=&quot;10081&quot;&gt;&lt;property id=&quot;20148&quot; value=&quot;5&quot;/&gt;&lt;property id=&quot;20300&quot; value=&quot;Slide 3&quot;/&gt;&lt;property id=&quot;20307&quot; value=&quot;282&quot;/&gt;&lt;/object&gt;&lt;/object&gt;&lt;/object&gt;&lt;/database&gt;"/>
</p:tagLst>
</file>

<file path=ppt/theme/theme1.xml><?xml version="1.0" encoding="utf-8"?>
<a:theme xmlns:a="http://schemas.openxmlformats.org/drawingml/2006/main" name="1_MHSGITemplat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MHSGITemplat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12699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0488" tIns="44450" rIns="90488" bIns="44450" numCol="1" anchor="t" anchorCtr="0" compatLnSpc="1">
        <a:prstTxWarp prst="textNoShape">
          <a:avLst/>
        </a:prstTxWarp>
      </a:bodyPr>
      <a:lstStyle>
        <a:defPPr marL="169863" marR="0" indent="-169863" algn="l" defTabSz="914400" rtl="0" eaLnBrk="0" fontAlgn="base" latinLnBrk="0" hangingPunct="0">
          <a:lnSpc>
            <a:spcPct val="100000"/>
          </a:lnSpc>
          <a:spcBef>
            <a:spcPct val="34000"/>
          </a:spcBef>
          <a:spcAft>
            <a:spcPct val="0"/>
          </a:spcAft>
          <a:buClr>
            <a:schemeClr val="tx1"/>
          </a:buClr>
          <a:buSzPct val="100000"/>
          <a:buFont typeface="Symbol" pitchFamily="18" charset="2"/>
          <a:buChar char="·"/>
          <a:tabLst/>
          <a:defRPr kumimoji="0" 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12699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0488" tIns="44450" rIns="90488" bIns="44450" numCol="1" anchor="t" anchorCtr="0" compatLnSpc="1">
        <a:prstTxWarp prst="textNoShape">
          <a:avLst/>
        </a:prstTxWarp>
      </a:bodyPr>
      <a:lstStyle>
        <a:defPPr marL="169863" marR="0" indent="-169863" algn="l" defTabSz="914400" rtl="0" eaLnBrk="0" fontAlgn="base" latinLnBrk="0" hangingPunct="0">
          <a:lnSpc>
            <a:spcPct val="100000"/>
          </a:lnSpc>
          <a:spcBef>
            <a:spcPct val="34000"/>
          </a:spcBef>
          <a:spcAft>
            <a:spcPct val="0"/>
          </a:spcAft>
          <a:buClr>
            <a:schemeClr val="tx1"/>
          </a:buClr>
          <a:buSzPct val="100000"/>
          <a:buFont typeface="Symbol" pitchFamily="18" charset="2"/>
          <a:buChar char="·"/>
          <a:tabLst/>
          <a:defRPr kumimoji="0" 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MHSGI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HSGITemplat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818</TotalTime>
  <Words>65</Words>
  <Application>Microsoft Office PowerPoint</Application>
  <PresentationFormat>On-screen Show (4:3)</PresentationFormat>
  <Paragraphs>31</Paragraphs>
  <Slides>28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33" baseType="lpstr">
      <vt:lpstr>Arial</vt:lpstr>
      <vt:lpstr>Symbol</vt:lpstr>
      <vt:lpstr>Tahoma</vt:lpstr>
      <vt:lpstr>Times New Roman</vt:lpstr>
      <vt:lpstr>1_MHSGITemplate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The McGraw-Hill Companies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Stacy - McGraw-Hill Higher Education</dc:creator>
  <cp:lastModifiedBy>Prasath</cp:lastModifiedBy>
  <cp:revision>207</cp:revision>
  <dcterms:created xsi:type="dcterms:W3CDTF">2002-11-07T15:12:30Z</dcterms:created>
  <dcterms:modified xsi:type="dcterms:W3CDTF">2022-01-04T14:05:23Z</dcterms:modified>
</cp:coreProperties>
</file>