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41"/>
  </p:notesMasterIdLst>
  <p:sldIdLst>
    <p:sldId id="504" r:id="rId2"/>
    <p:sldId id="539" r:id="rId3"/>
    <p:sldId id="540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27" r:id="rId27"/>
    <p:sldId id="528" r:id="rId28"/>
    <p:sldId id="529" r:id="rId29"/>
    <p:sldId id="530" r:id="rId30"/>
    <p:sldId id="531" r:id="rId31"/>
    <p:sldId id="532" r:id="rId32"/>
    <p:sldId id="533" r:id="rId33"/>
    <p:sldId id="534" r:id="rId34"/>
    <p:sldId id="535" r:id="rId35"/>
    <p:sldId id="536" r:id="rId36"/>
    <p:sldId id="537" r:id="rId37"/>
    <p:sldId id="538" r:id="rId38"/>
    <p:sldId id="542" r:id="rId39"/>
    <p:sldId id="541" r:id="rId40"/>
  </p:sldIdLst>
  <p:sldSz cx="9144000" cy="6858000" type="screen4x3"/>
  <p:notesSz cx="6858000" cy="9144000"/>
  <p:custDataLst>
    <p:tags r:id="rId4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82" d="100"/>
          <a:sy n="82" d="100"/>
        </p:scale>
        <p:origin x="102" y="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20390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Biosphere and Human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Impacts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57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BD7316-2E45-4ACA-B899-AC48F21F9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D4B6A3F-A9A1-4E3F-A44C-9D59DD6518F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8A648C-6345-494E-9F95-2F05C23B0B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42148"/>
            <a:ext cx="8382000" cy="4373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9807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6A4BC6-8427-4630-A64B-E4A8E45336F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3C797E-A3FF-4F1C-A56F-79A6E0052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03073"/>
            <a:ext cx="5725019" cy="4251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36006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AF104C-4BB9-47E3-88A3-B957E3FACA8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DBBB66-9B07-47F5-B9E4-B244B691E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91601"/>
            <a:ext cx="5204563" cy="567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98253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3A5BD0-67BB-427B-ABB2-8FAC87C98C4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BBE557-1B88-4C22-AA39-42C7EEF6B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72969"/>
            <a:ext cx="7620000" cy="551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39221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3CCA65-C5EE-4E80-BE9A-0BE2871330D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7493A7-549F-4166-83AF-7A3471F67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96627"/>
            <a:ext cx="4301292" cy="5664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09026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0248A9-F77E-41DD-8529-4035FDE3AD2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9FC4C5-DAD7-4065-AB96-26D18EF51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94705"/>
            <a:ext cx="5204563" cy="526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17977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01F7C1-C0F5-47A3-A352-BC7F232BF39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2C7C64-A28E-4109-B50E-87E9BDD572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75035"/>
            <a:ext cx="4301292" cy="570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11739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F9F220-37EB-4B2E-87DB-69C436373F0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9277713-F8E1-4052-A278-F520C1416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02451"/>
            <a:ext cx="8382000" cy="3453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60579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98A01A-811A-4910-BFC7-F71070C526B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ED46CA-1073-49F9-B063-DB7675B06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43381"/>
            <a:ext cx="5204563" cy="497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74484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8C20A4-60A5-49C9-89B0-E8B290E5AAB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DF0541-D778-4EB4-BA69-788C6B1E09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51531"/>
            <a:ext cx="8382000" cy="542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4965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6C4B5A-F9A9-468A-B7A5-546E18B74AD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BD9692-2297-4D15-A74B-7FDD9FE73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832" y="349857"/>
            <a:ext cx="4226336" cy="615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5541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DC5CA5-276A-4D49-97FB-6B8A38AF653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E5D520-FC96-41D8-804F-A072901322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486964"/>
            <a:ext cx="6297521" cy="388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26045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70FFFE-F7A5-4355-AB07-CBF0507D7E2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1ADB98-DF31-4691-9944-DA816A8505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185794"/>
            <a:ext cx="7620000" cy="448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68993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249B55-AF58-4AC7-A46C-6866C81D340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9E3D09-23E8-44BB-942C-898CB1FBF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18416"/>
            <a:ext cx="6297521" cy="4621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23950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957F13-85DD-4879-B817-457553112E9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9B59CC-13DF-42D3-AB72-3DDAD6D5CF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746807"/>
            <a:ext cx="5725019" cy="536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51026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BABC57-4332-4F57-BED0-A429F8328BC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48B66E-2AA6-4BB0-8D75-D881C886F4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85717"/>
            <a:ext cx="7620000" cy="568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69016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9434BC-DD66-441C-BD6E-33A8EE52C5C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0A17E6-D647-4D02-9DA3-3EA25AE5C0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67256"/>
            <a:ext cx="8382000" cy="392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969078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5AD9F6-1A70-4693-8D84-6A3A5B076A8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8F0EB6-2D39-468B-9B06-40E91779D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17242"/>
            <a:ext cx="8382000" cy="382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484201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00568E-746A-4B73-B3CE-6A6D1D8C349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388517-9041-4F38-9485-381712C4E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92527"/>
            <a:ext cx="5725019" cy="4272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71589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CFDACF-4EE3-4A42-8773-872C787AE67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3C87AB-3F26-4738-A866-1D8677032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14999"/>
            <a:ext cx="5204563" cy="582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17952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B207B4-86DB-40DA-A3D8-A830C032ED4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F207E2-2E8E-49EA-A699-2F75A8734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47293"/>
            <a:ext cx="5725019" cy="4763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48833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E784D3-D4E4-4141-BC56-C613B5F1C57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57.01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9EDD48-4BC9-462C-8E73-46B029A4B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855780"/>
            <a:ext cx="6927273" cy="5146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12405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6D73EA-44FF-4923-A59E-CF1BCC82C66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57.25a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B7A27C-217B-47E6-9FB1-677173F6F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1164363"/>
            <a:ext cx="4301292" cy="45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47156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392BDE-4909-4F5E-80D8-0D1C4B9DD16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57.25b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32E749-81B0-477C-B211-B73CF4E34F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61728"/>
            <a:ext cx="7620000" cy="4734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34286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F1BC39-BD92-4A43-A1E1-76DA0F804DC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A0D5D6-78BF-42A7-8241-593993FD1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92656"/>
            <a:ext cx="8382000" cy="4272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630454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57EA34-E683-4980-8CFD-8E5178DC23A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6E449D-93A9-465B-BB0F-AABD87703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39712"/>
            <a:ext cx="8382000" cy="417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084091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28052E-F8A1-4D88-B0C2-EB00BAFAC6B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A4B069-91B6-4637-8A5A-315BD3499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18806"/>
            <a:ext cx="6297521" cy="482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106143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7DE3E1-B8A2-42E6-8173-1E73B0A2DBB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D651F0-80D6-4D08-8899-C57EF8E678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587328"/>
            <a:ext cx="6297521" cy="568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494775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069407-4502-42AC-86B6-322832A6FC0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57.30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1B2592-60B9-46DE-8D3F-DCE19E3E2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718437"/>
            <a:ext cx="4301292" cy="542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143939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9E398F-956B-4F66-81C9-26DB45B222C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57.31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A4AEFA-829A-4870-8237-B940692084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57587"/>
            <a:ext cx="6927273" cy="4942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57649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8CF715-7564-4449-968F-75525059D1D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57.01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745E0B-5164-4556-871F-0E51F86EE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0098" y="1536432"/>
            <a:ext cx="2803805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803514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0F312B-A86C-49CA-9C58-2493AF95A14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57.02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F8A215-9A2F-4455-9E0A-AA102E6EE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89287"/>
            <a:ext cx="8382000" cy="576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83049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AD764D-DB34-46BE-AAB1-3D2315D2428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DEFE85-F2E8-4985-A376-D9BF840712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75571"/>
            <a:ext cx="8382000" cy="410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91231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7D0914-6517-481C-A834-ED8845949DE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FC3AEF-049D-4C78-B2F1-D5396AD27F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59965"/>
            <a:ext cx="5725019" cy="3738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0424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11A326-D191-44AF-986C-6D01B7341AF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200671-D4E3-47BE-AE54-41AD2AF77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758037"/>
            <a:ext cx="4731421" cy="534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17066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285AF5-FD23-406E-BB98-A3381FC5CA8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E8040D-FF6C-4D5D-B33A-3351E7227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83822"/>
            <a:ext cx="8382000" cy="4490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16265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DC64D4-FA93-4195-BC94-FF27C5D99D0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77F237-3007-4E68-A736-C9FEE1403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695669"/>
            <a:ext cx="5204563" cy="5466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25789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0A305F-5B5B-4080-B859-4E630E8C260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57.6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B39D01-540C-4553-B1D5-74EAAF3F6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65236"/>
            <a:ext cx="4301292" cy="5727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19758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89</Words>
  <Application>Microsoft Office PowerPoint</Application>
  <PresentationFormat>On-screen Show (4:3)</PresentationFormat>
  <Paragraphs>43</Paragraphs>
  <Slides>39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2022-01-04T14:06:55Z</dcterms:modified>
</cp:coreProperties>
</file>