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slideLayouts/slideLayout18.xml" ContentType="application/vnd.openxmlformats-officedocument.presentationml.slideLayout+xml"/>
  <Override PartName="/ppt/theme/theme3.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4.xml" ContentType="application/vnd.openxmlformats-officedocument.theme+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5.xml" ContentType="application/vnd.openxmlformats-officedocument.theme+xml"/>
  <Override PartName="/ppt/slideLayouts/slideLayout24.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9" r:id="rId1"/>
    <p:sldMasterId id="2147483691" r:id="rId2"/>
    <p:sldMasterId id="2147483684" r:id="rId3"/>
    <p:sldMasterId id="2147483686" r:id="rId4"/>
    <p:sldMasterId id="2147483701" r:id="rId5"/>
    <p:sldMasterId id="2147483717" r:id="rId6"/>
  </p:sldMasterIdLst>
  <p:notesMasterIdLst>
    <p:notesMasterId r:id="rId59"/>
  </p:notesMasterIdLst>
  <p:sldIdLst>
    <p:sldId id="406" r:id="rId7"/>
    <p:sldId id="309" r:id="rId8"/>
    <p:sldId id="310" r:id="rId9"/>
    <p:sldId id="311" r:id="rId10"/>
    <p:sldId id="312" r:id="rId11"/>
    <p:sldId id="313" r:id="rId12"/>
    <p:sldId id="314" r:id="rId13"/>
    <p:sldId id="315" r:id="rId14"/>
    <p:sldId id="407" r:id="rId15"/>
    <p:sldId id="317" r:id="rId16"/>
    <p:sldId id="408" r:id="rId17"/>
    <p:sldId id="409" r:id="rId18"/>
    <p:sldId id="320" r:id="rId19"/>
    <p:sldId id="321" r:id="rId20"/>
    <p:sldId id="322" r:id="rId21"/>
    <p:sldId id="725" r:id="rId22"/>
    <p:sldId id="324" r:id="rId23"/>
    <p:sldId id="325" r:id="rId24"/>
    <p:sldId id="326" r:id="rId25"/>
    <p:sldId id="327" r:id="rId26"/>
    <p:sldId id="328" r:id="rId27"/>
    <p:sldId id="329" r:id="rId28"/>
    <p:sldId id="330" r:id="rId29"/>
    <p:sldId id="331" r:id="rId30"/>
    <p:sldId id="332" r:id="rId31"/>
    <p:sldId id="333" r:id="rId32"/>
    <p:sldId id="334" r:id="rId33"/>
    <p:sldId id="335" r:id="rId34"/>
    <p:sldId id="684" r:id="rId35"/>
    <p:sldId id="337" r:id="rId36"/>
    <p:sldId id="338" r:id="rId37"/>
    <p:sldId id="339" r:id="rId38"/>
    <p:sldId id="340" r:id="rId39"/>
    <p:sldId id="341" r:id="rId40"/>
    <p:sldId id="342" r:id="rId41"/>
    <p:sldId id="343" r:id="rId42"/>
    <p:sldId id="344" r:id="rId43"/>
    <p:sldId id="345" r:id="rId44"/>
    <p:sldId id="303" r:id="rId45"/>
    <p:sldId id="289" r:id="rId46"/>
    <p:sldId id="264" r:id="rId47"/>
    <p:sldId id="685" r:id="rId48"/>
    <p:sldId id="686" r:id="rId49"/>
    <p:sldId id="687" r:id="rId50"/>
    <p:sldId id="688" r:id="rId51"/>
    <p:sldId id="689" r:id="rId52"/>
    <p:sldId id="690" r:id="rId53"/>
    <p:sldId id="691" r:id="rId54"/>
    <p:sldId id="692" r:id="rId55"/>
    <p:sldId id="693" r:id="rId56"/>
    <p:sldId id="694" r:id="rId57"/>
    <p:sldId id="695" r:id="rId5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Main Content" id="{D403750A-5F0F-4676-8E81-AA1C70853B4F}">
          <p14:sldIdLst>
            <p14:sldId id="406"/>
            <p14:sldId id="309"/>
            <p14:sldId id="310"/>
            <p14:sldId id="311"/>
            <p14:sldId id="312"/>
            <p14:sldId id="313"/>
            <p14:sldId id="314"/>
            <p14:sldId id="315"/>
            <p14:sldId id="407"/>
            <p14:sldId id="317"/>
            <p14:sldId id="408"/>
            <p14:sldId id="409"/>
            <p14:sldId id="320"/>
            <p14:sldId id="321"/>
            <p14:sldId id="322"/>
            <p14:sldId id="725"/>
            <p14:sldId id="324"/>
            <p14:sldId id="325"/>
            <p14:sldId id="326"/>
            <p14:sldId id="327"/>
            <p14:sldId id="328"/>
            <p14:sldId id="329"/>
            <p14:sldId id="330"/>
            <p14:sldId id="331"/>
            <p14:sldId id="332"/>
            <p14:sldId id="333"/>
            <p14:sldId id="334"/>
            <p14:sldId id="335"/>
            <p14:sldId id="684"/>
            <p14:sldId id="337"/>
            <p14:sldId id="338"/>
            <p14:sldId id="339"/>
            <p14:sldId id="340"/>
            <p14:sldId id="341"/>
            <p14:sldId id="342"/>
            <p14:sldId id="343"/>
            <p14:sldId id="344"/>
            <p14:sldId id="345"/>
            <p14:sldId id="303"/>
          </p14:sldIdLst>
        </p14:section>
        <p14:section name="Appendix: Image Descriptions for Unsighted Students" id="{07080632-B756-45AF-BBF3-52DB3854CA65}">
          <p14:sldIdLst>
            <p14:sldId id="289"/>
            <p14:sldId id="264"/>
            <p14:sldId id="685"/>
            <p14:sldId id="686"/>
            <p14:sldId id="687"/>
            <p14:sldId id="688"/>
            <p14:sldId id="689"/>
            <p14:sldId id="690"/>
            <p14:sldId id="691"/>
            <p14:sldId id="692"/>
            <p14:sldId id="693"/>
            <p14:sldId id="694"/>
            <p14:sldId id="695"/>
          </p14:sldIdLst>
        </p14:section>
      </p14:sectionLst>
    </p:ext>
    <p:ext uri="{EFAFB233-063F-42B5-8137-9DF3F51BA10A}">
      <p15:sldGuideLst xmlns:p15="http://schemas.microsoft.com/office/powerpoint/2012/main">
        <p15:guide id="2" pos="3264" userDrawn="1">
          <p15:clr>
            <a:srgbClr val="A4A3A4"/>
          </p15:clr>
        </p15:guide>
        <p15:guide id="3" orient="horz" pos="2256" userDrawn="1">
          <p15:clr>
            <a:srgbClr val="A4A3A4"/>
          </p15:clr>
        </p15:guide>
        <p15:guide id="4" pos="56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iporen, Laura" initials="CL" lastIdx="4" clrIdx="0">
    <p:extLst>
      <p:ext uri="{19B8F6BF-5375-455C-9EA6-DF929625EA0E}">
        <p15:presenceInfo xmlns:p15="http://schemas.microsoft.com/office/powerpoint/2012/main" userId="S-1-5-21-1645522239-1123561945-839522115-1006658" providerId="AD"/>
      </p:ext>
    </p:extLst>
  </p:cmAuthor>
  <p:cmAuthor id="2" name="Ciporen, Laura" initials="CL [2]" lastIdx="2" clrIdx="1">
    <p:extLst>
      <p:ext uri="{19B8F6BF-5375-455C-9EA6-DF929625EA0E}">
        <p15:presenceInfo xmlns:p15="http://schemas.microsoft.com/office/powerpoint/2012/main" userId="S::laura.ciporen@mheducation.com::567f631f-0624-4179-9d16-569ddce4882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92146"/>
    <a:srgbClr val="804100"/>
    <a:srgbClr val="00648B"/>
    <a:srgbClr val="066568"/>
    <a:srgbClr val="595959"/>
    <a:srgbClr val="714884"/>
    <a:srgbClr val="EFEBF5"/>
    <a:srgbClr val="D6CBE4"/>
    <a:srgbClr val="0057AD"/>
    <a:srgbClr val="FFB6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658" autoAdjust="0"/>
    <p:restoredTop sz="93185" autoAdjust="0"/>
  </p:normalViewPr>
  <p:slideViewPr>
    <p:cSldViewPr snapToGrid="0" showGuides="1">
      <p:cViewPr varScale="1">
        <p:scale>
          <a:sx n="100" d="100"/>
          <a:sy n="100" d="100"/>
        </p:scale>
        <p:origin x="330" y="54"/>
      </p:cViewPr>
      <p:guideLst>
        <p:guide pos="3264"/>
        <p:guide orient="horz" pos="2256"/>
        <p:guide pos="5640"/>
      </p:guideLst>
    </p:cSldViewPr>
  </p:slideViewPr>
  <p:outlineViewPr>
    <p:cViewPr>
      <p:scale>
        <a:sx n="33" d="100"/>
        <a:sy n="33" d="100"/>
      </p:scale>
      <p:origin x="0" y="-39222"/>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slide" Target="slides/slide3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slide" Target="slides/slide36.xml"/><Relationship Id="rId47" Type="http://schemas.openxmlformats.org/officeDocument/2006/relationships/slide" Target="slides/slide41.xml"/><Relationship Id="rId50" Type="http://schemas.openxmlformats.org/officeDocument/2006/relationships/slide" Target="slides/slide44.xml"/><Relationship Id="rId55" Type="http://schemas.openxmlformats.org/officeDocument/2006/relationships/slide" Target="slides/slide49.xml"/><Relationship Id="rId63" Type="http://schemas.openxmlformats.org/officeDocument/2006/relationships/theme" Target="theme/theme1.xml"/><Relationship Id="rId7" Type="http://schemas.openxmlformats.org/officeDocument/2006/relationships/slide" Target="slides/slide1.xml"/><Relationship Id="rId2" Type="http://schemas.openxmlformats.org/officeDocument/2006/relationships/slideMaster" Target="slideMasters/slideMaster2.xml"/><Relationship Id="rId16" Type="http://schemas.openxmlformats.org/officeDocument/2006/relationships/slide" Target="slides/slide10.xml"/><Relationship Id="rId29" Type="http://schemas.openxmlformats.org/officeDocument/2006/relationships/slide" Target="slides/slide2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slide" Target="slides/slide39.xml"/><Relationship Id="rId53" Type="http://schemas.openxmlformats.org/officeDocument/2006/relationships/slide" Target="slides/slide47.xml"/><Relationship Id="rId58" Type="http://schemas.openxmlformats.org/officeDocument/2006/relationships/slide" Target="slides/slide52.xml"/><Relationship Id="rId5" Type="http://schemas.openxmlformats.org/officeDocument/2006/relationships/slideMaster" Target="slideMasters/slideMaster5.xml"/><Relationship Id="rId61" Type="http://schemas.openxmlformats.org/officeDocument/2006/relationships/presProps" Target="presProps.xml"/><Relationship Id="rId19" Type="http://schemas.openxmlformats.org/officeDocument/2006/relationships/slide" Target="slides/slide1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slide" Target="slides/slide42.xml"/><Relationship Id="rId56" Type="http://schemas.openxmlformats.org/officeDocument/2006/relationships/slide" Target="slides/slide50.xml"/><Relationship Id="rId64" Type="http://schemas.openxmlformats.org/officeDocument/2006/relationships/tableStyles" Target="tableStyles.xml"/><Relationship Id="rId8" Type="http://schemas.openxmlformats.org/officeDocument/2006/relationships/slide" Target="slides/slide2.xml"/><Relationship Id="rId51" Type="http://schemas.openxmlformats.org/officeDocument/2006/relationships/slide" Target="slides/slide45.xml"/><Relationship Id="rId3" Type="http://schemas.openxmlformats.org/officeDocument/2006/relationships/slideMaster" Target="slideMasters/slideMaster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slide" Target="slides/slide40.xml"/><Relationship Id="rId59" Type="http://schemas.openxmlformats.org/officeDocument/2006/relationships/notesMaster" Target="notesMasters/notesMaster1.xml"/><Relationship Id="rId20" Type="http://schemas.openxmlformats.org/officeDocument/2006/relationships/slide" Target="slides/slide14.xml"/><Relationship Id="rId41" Type="http://schemas.openxmlformats.org/officeDocument/2006/relationships/slide" Target="slides/slide35.xml"/><Relationship Id="rId54" Type="http://schemas.openxmlformats.org/officeDocument/2006/relationships/slide" Target="slides/slide48.xml"/><Relationship Id="rId62"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slide" Target="slides/slide43.xml"/><Relationship Id="rId57" Type="http://schemas.openxmlformats.org/officeDocument/2006/relationships/slide" Target="slides/slide51.xml"/><Relationship Id="rId10" Type="http://schemas.openxmlformats.org/officeDocument/2006/relationships/slide" Target="slides/slide4.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slide" Target="slides/slide46.xml"/><Relationship Id="rId60" Type="http://schemas.openxmlformats.org/officeDocument/2006/relationships/commentAuthors" Target="commentAuthors.xml"/><Relationship Id="rId4" Type="http://schemas.openxmlformats.org/officeDocument/2006/relationships/slideMaster" Target="slideMasters/slideMaster4.xml"/><Relationship Id="rId9"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28751B6-816D-453D-9AB0-FB5BDE553EAC}" type="datetimeFigureOut">
              <a:rPr lang="en-US" smtClean="0"/>
              <a:t>4/5/2022</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9DB8B88-7B19-4444-8C00-276D3F703348}" type="slidenum">
              <a:rPr lang="en-US" smtClean="0"/>
              <a:t>‹#›</a:t>
            </a:fld>
            <a:endParaRPr lang="en-US"/>
          </a:p>
        </p:txBody>
      </p:sp>
    </p:spTree>
    <p:extLst>
      <p:ext uri="{BB962C8B-B14F-4D97-AF65-F5344CB8AC3E}">
        <p14:creationId xmlns:p14="http://schemas.microsoft.com/office/powerpoint/2010/main" val="38168739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W/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346105" y="2099014"/>
            <a:ext cx="3863458" cy="3863458"/>
            <a:chOff x="331115" y="2099014"/>
            <a:chExt cx="3863458" cy="3863458"/>
          </a:xfrm>
        </p:grpSpPr>
        <p:sp>
          <p:nvSpPr>
            <p:cNvPr id="13" name="Rectangle 12">
              <a:extLst>
                <a:ext uri="{FF2B5EF4-FFF2-40B4-BE49-F238E27FC236}">
                  <a16:creationId xmlns:a16="http://schemas.microsoft.com/office/drawing/2014/main" id="{FD9DDEA9-6897-2B48-BA6A-9075880AA615}"/>
                </a:ext>
              </a:extLst>
            </p:cNvPr>
            <p:cNvSpPr/>
            <p:nvPr userDrawn="1"/>
          </p:nvSpPr>
          <p:spPr>
            <a:xfrm>
              <a:off x="331115" y="2099014"/>
              <a:ext cx="3863458" cy="386345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52AD1ADE-6D88-5C48-9EEF-7E081C733011}"/>
                </a:ext>
              </a:extLst>
            </p:cNvPr>
            <p:cNvSpPr/>
            <p:nvPr userDrawn="1"/>
          </p:nvSpPr>
          <p:spPr>
            <a:xfrm>
              <a:off x="467612" y="2368353"/>
              <a:ext cx="3457621" cy="3457621"/>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599258" y="2898475"/>
              <a:ext cx="2793799" cy="2792652"/>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p:ph type="ctrTitle" hasCustomPrompt="1"/>
          </p:nvPr>
        </p:nvSpPr>
        <p:spPr>
          <a:xfrm>
            <a:off x="621792" y="3013891"/>
            <a:ext cx="2788920" cy="517585"/>
          </a:xfrm>
          <a:prstGeom prst="rect">
            <a:avLst/>
          </a:prstGeom>
        </p:spPr>
        <p:txBody>
          <a:bodyPr anchor="b">
            <a:noAutofit/>
          </a:bodyPr>
          <a:lstStyle>
            <a:lvl1pPr algn="l">
              <a:lnSpc>
                <a:spcPct val="100000"/>
              </a:lnSpc>
              <a:defRPr sz="2600" b="1">
                <a:solidFill>
                  <a:schemeClr val="bg1"/>
                </a:solidFill>
              </a:defRPr>
            </a:lvl1pPr>
          </a:lstStyle>
          <a:p>
            <a:r>
              <a:rPr lang="en-US" dirty="0"/>
              <a:t>Chapter #</a:t>
            </a:r>
          </a:p>
        </p:txBody>
      </p:sp>
      <p:sp>
        <p:nvSpPr>
          <p:cNvPr id="8" name="Subtitle"/>
          <p:cNvSpPr>
            <a:spLocks noGrp="1"/>
          </p:cNvSpPr>
          <p:nvPr>
            <p:ph type="subTitle" idx="1" hasCustomPrompt="1"/>
          </p:nvPr>
        </p:nvSpPr>
        <p:spPr>
          <a:xfrm>
            <a:off x="621792" y="3789298"/>
            <a:ext cx="2788920" cy="895443"/>
          </a:xfrm>
          <a:prstGeom prst="rect">
            <a:avLst/>
          </a:prstGeom>
        </p:spPr>
        <p:txBody>
          <a:bodyPr anchor="b"/>
          <a:lstStyle>
            <a:lvl1pPr marL="0" indent="0" algn="l">
              <a:buNone/>
              <a:defRPr sz="1800" b="1">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Chapter 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740800"/>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p:ph type="body" sz="quarter" idx="10" hasCustomPrompt="1"/>
          </p:nvPr>
        </p:nvSpPr>
        <p:spPr>
          <a:xfrm>
            <a:off x="621792" y="4796860"/>
            <a:ext cx="2788920" cy="830493"/>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Book Title</a:t>
            </a:r>
          </a:p>
          <a:p>
            <a:pPr lvl="0"/>
            <a:r>
              <a:rPr lang="en-US" dirty="0"/>
              <a:t># EDITION</a:t>
            </a:r>
          </a:p>
          <a:p>
            <a:pPr lvl="0"/>
            <a:r>
              <a:rPr lang="en-US" dirty="0"/>
              <a:t>AUTHOR NAME</a:t>
            </a:r>
          </a:p>
        </p:txBody>
      </p:sp>
      <p:sp>
        <p:nvSpPr>
          <p:cNvPr id="3" name="Cover Placeholder">
            <a:extLst>
              <a:ext uri="{FF2B5EF4-FFF2-40B4-BE49-F238E27FC236}">
                <a16:creationId xmlns:a16="http://schemas.microsoft.com/office/drawing/2014/main" id="{67C61915-1FDF-4DF1-95F4-8BAC894B4DC1}"/>
              </a:ext>
            </a:extLst>
          </p:cNvPr>
          <p:cNvSpPr>
            <a:spLocks noGrp="1"/>
          </p:cNvSpPr>
          <p:nvPr>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12" name="Text Placeholder 4">
            <a:extLst>
              <a:ext uri="{FF2B5EF4-FFF2-40B4-BE49-F238E27FC236}">
                <a16:creationId xmlns:a16="http://schemas.microsoft.com/office/drawing/2014/main" id="{9A173545-841C-4223-9A68-69230AA95660}"/>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1001655917"/>
      </p:ext>
    </p:extLst>
  </p:cSld>
  <p:clrMapOvr>
    <a:masterClrMapping/>
  </p:clrMapOvr>
  <p:extLst mod="1">
    <p:ext uri="{DCECCB84-F9BA-43D5-87BE-67443E8EF086}">
      <p15:sldGuideLst xmlns:p15="http://schemas.microsoft.com/office/powerpoint/2012/main">
        <p15:guide id="1" orient="horz" pos="957">
          <p15:clr>
            <a:srgbClr val="FBAE40"/>
          </p15:clr>
        </p15:guide>
        <p15:guide id="2" orient="horz" pos="4104">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hree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292608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4422246"/>
            <a:ext cx="5486400" cy="182880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6057900" y="4422246"/>
            <a:ext cx="2743200" cy="182880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9" name="Credit line">
            <a:extLst>
              <a:ext uri="{FF2B5EF4-FFF2-40B4-BE49-F238E27FC236}">
                <a16:creationId xmlns:a16="http://schemas.microsoft.com/office/drawing/2014/main" id="{4F32551A-3C1E-4E88-957A-68FB533967DA}"/>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1" name="Appendix Link">
            <a:extLst>
              <a:ext uri="{FF2B5EF4-FFF2-40B4-BE49-F238E27FC236}">
                <a16:creationId xmlns:a16="http://schemas.microsoft.com/office/drawing/2014/main" id="{EA4DEFA6-1003-4978-9B4A-29FC323A2A77}"/>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2" name="Slide Number Placeholder">
            <a:extLst>
              <a:ext uri="{FF2B5EF4-FFF2-40B4-BE49-F238E27FC236}">
                <a16:creationId xmlns:a16="http://schemas.microsoft.com/office/drawing/2014/main" id="{F4B99003-6D2D-4723-86AB-3A55829EFE3E}"/>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3390483995"/>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Four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109728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569062"/>
            <a:ext cx="8458200" cy="109728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3861414"/>
            <a:ext cx="8458200" cy="109728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5153766"/>
            <a:ext cx="8458200" cy="109728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9" name="Credit line">
            <a:extLst>
              <a:ext uri="{FF2B5EF4-FFF2-40B4-BE49-F238E27FC236}">
                <a16:creationId xmlns:a16="http://schemas.microsoft.com/office/drawing/2014/main" id="{4CE0E6F6-908E-4E44-BD3B-3BAF289304D1}"/>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1" name="Appendix Link">
            <a:extLst>
              <a:ext uri="{FF2B5EF4-FFF2-40B4-BE49-F238E27FC236}">
                <a16:creationId xmlns:a16="http://schemas.microsoft.com/office/drawing/2014/main" id="{0B4F5A30-95B7-4990-935A-5C5D818D8B8D}"/>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4" name="Slide Number Placeholder">
            <a:extLst>
              <a:ext uri="{FF2B5EF4-FFF2-40B4-BE49-F238E27FC236}">
                <a16:creationId xmlns:a16="http://schemas.microsoft.com/office/drawing/2014/main" id="{18F2CBA6-AC4E-404F-A6E6-64CB6627F622}"/>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4254127320"/>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ix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73152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125273"/>
            <a:ext cx="8458200" cy="73152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973836"/>
            <a:ext cx="8458200" cy="73152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822399"/>
            <a:ext cx="84582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4670962"/>
            <a:ext cx="84582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5519526"/>
            <a:ext cx="84582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1" name="Credit line">
            <a:extLst>
              <a:ext uri="{FF2B5EF4-FFF2-40B4-BE49-F238E27FC236}">
                <a16:creationId xmlns:a16="http://schemas.microsoft.com/office/drawing/2014/main" id="{82F72E83-AA46-4BA8-BD5D-613F77377B8D}"/>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4" name="Appendix Link">
            <a:extLst>
              <a:ext uri="{FF2B5EF4-FFF2-40B4-BE49-F238E27FC236}">
                <a16:creationId xmlns:a16="http://schemas.microsoft.com/office/drawing/2014/main" id="{10C1DC31-4F7A-4241-9F5D-89F02D44A419}"/>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5" name="Slide Number Placeholder">
            <a:extLst>
              <a:ext uri="{FF2B5EF4-FFF2-40B4-BE49-F238E27FC236}">
                <a16:creationId xmlns:a16="http://schemas.microsoft.com/office/drawing/2014/main" id="{99C8487B-90AA-47F3-9E29-2B95213208CA}"/>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1819767903"/>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Seven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64008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1999086"/>
            <a:ext cx="8458200" cy="64008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721462"/>
            <a:ext cx="8458200" cy="64008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443838"/>
            <a:ext cx="84582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4166214"/>
            <a:ext cx="84582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4888590"/>
            <a:ext cx="84582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2" name="Content Placeholder 8">
            <a:extLst>
              <a:ext uri="{FF2B5EF4-FFF2-40B4-BE49-F238E27FC236}">
                <a16:creationId xmlns:a16="http://schemas.microsoft.com/office/drawing/2014/main" id="{5D6582B6-E9CC-4961-A0B1-16E40B747669}"/>
              </a:ext>
            </a:extLst>
          </p:cNvPr>
          <p:cNvSpPr>
            <a:spLocks noGrp="1"/>
          </p:cNvSpPr>
          <p:nvPr>
            <p:ph sz="quarter" idx="35" hasCustomPrompt="1"/>
          </p:nvPr>
        </p:nvSpPr>
        <p:spPr>
          <a:xfrm>
            <a:off x="342900" y="5610966"/>
            <a:ext cx="84582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redit line">
            <a:extLst>
              <a:ext uri="{FF2B5EF4-FFF2-40B4-BE49-F238E27FC236}">
                <a16:creationId xmlns:a16="http://schemas.microsoft.com/office/drawing/2014/main" id="{45F750A4-C651-4B0F-A42A-9BE93FC4D3CB}"/>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5" name="Appendix Link">
            <a:extLst>
              <a:ext uri="{FF2B5EF4-FFF2-40B4-BE49-F238E27FC236}">
                <a16:creationId xmlns:a16="http://schemas.microsoft.com/office/drawing/2014/main" id="{EC64DA41-8D34-4F0E-A604-B8A078335CA5}"/>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7" name="Slide Number Placeholder">
            <a:extLst>
              <a:ext uri="{FF2B5EF4-FFF2-40B4-BE49-F238E27FC236}">
                <a16:creationId xmlns:a16="http://schemas.microsoft.com/office/drawing/2014/main" id="{254D4EB0-4402-4C85-91FC-8939DF527CDD}"/>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865972370"/>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Eight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54864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1908952"/>
            <a:ext cx="8458200" cy="54864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541194"/>
            <a:ext cx="8458200" cy="54864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173436"/>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3805678"/>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4437920"/>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2" name="Content Placeholder 8">
            <a:extLst>
              <a:ext uri="{FF2B5EF4-FFF2-40B4-BE49-F238E27FC236}">
                <a16:creationId xmlns:a16="http://schemas.microsoft.com/office/drawing/2014/main" id="{5D6582B6-E9CC-4961-A0B1-16E40B747669}"/>
              </a:ext>
            </a:extLst>
          </p:cNvPr>
          <p:cNvSpPr>
            <a:spLocks noGrp="1"/>
          </p:cNvSpPr>
          <p:nvPr>
            <p:ph sz="quarter" idx="35" hasCustomPrompt="1"/>
          </p:nvPr>
        </p:nvSpPr>
        <p:spPr>
          <a:xfrm>
            <a:off x="342900" y="5070162"/>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4" name="Content Placeholder 8">
            <a:extLst>
              <a:ext uri="{FF2B5EF4-FFF2-40B4-BE49-F238E27FC236}">
                <a16:creationId xmlns:a16="http://schemas.microsoft.com/office/drawing/2014/main" id="{FCBD3762-5ECC-4CC7-8369-83E4CE556B11}"/>
              </a:ext>
            </a:extLst>
          </p:cNvPr>
          <p:cNvSpPr>
            <a:spLocks noGrp="1"/>
          </p:cNvSpPr>
          <p:nvPr>
            <p:ph sz="quarter" idx="37" hasCustomPrompt="1"/>
          </p:nvPr>
        </p:nvSpPr>
        <p:spPr>
          <a:xfrm>
            <a:off x="342900" y="5702406"/>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redit line">
            <a:extLst>
              <a:ext uri="{FF2B5EF4-FFF2-40B4-BE49-F238E27FC236}">
                <a16:creationId xmlns:a16="http://schemas.microsoft.com/office/drawing/2014/main" id="{DB5A7219-65C0-4A38-9EAF-27DD1C77D9AE}"/>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5" name="Appendix Link">
            <a:extLst>
              <a:ext uri="{FF2B5EF4-FFF2-40B4-BE49-F238E27FC236}">
                <a16:creationId xmlns:a16="http://schemas.microsoft.com/office/drawing/2014/main" id="{AC7B1AD9-EC8C-460C-9AC6-2BDB32614B83}"/>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7" name="Slide Number Placeholder">
            <a:extLst>
              <a:ext uri="{FF2B5EF4-FFF2-40B4-BE49-F238E27FC236}">
                <a16:creationId xmlns:a16="http://schemas.microsoft.com/office/drawing/2014/main" id="{C654CB81-9141-4A10-AAF7-3216633F6CB9}"/>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4281512099"/>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elve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4114800" cy="73152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686300" y="1276710"/>
            <a:ext cx="4114800" cy="73152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125273"/>
            <a:ext cx="4114800" cy="73152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4686300" y="2125273"/>
            <a:ext cx="4114800" cy="73152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973836"/>
            <a:ext cx="4114800" cy="73152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4686300" y="2973836"/>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822399"/>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ontent Placeholder 8">
            <a:extLst>
              <a:ext uri="{FF2B5EF4-FFF2-40B4-BE49-F238E27FC236}">
                <a16:creationId xmlns:a16="http://schemas.microsoft.com/office/drawing/2014/main" id="{8B728CCD-2639-461B-9841-57505AC13467}"/>
              </a:ext>
            </a:extLst>
          </p:cNvPr>
          <p:cNvSpPr>
            <a:spLocks noGrp="1"/>
          </p:cNvSpPr>
          <p:nvPr>
            <p:ph sz="quarter" idx="20" hasCustomPrompt="1"/>
          </p:nvPr>
        </p:nvSpPr>
        <p:spPr>
          <a:xfrm>
            <a:off x="4686300" y="3822399"/>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4670962"/>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7" name="Content Placeholder 8">
            <a:extLst>
              <a:ext uri="{FF2B5EF4-FFF2-40B4-BE49-F238E27FC236}">
                <a16:creationId xmlns:a16="http://schemas.microsoft.com/office/drawing/2014/main" id="{510AB7B5-A7A8-4824-BF57-E1A4A7E78C2F}"/>
              </a:ext>
            </a:extLst>
          </p:cNvPr>
          <p:cNvSpPr>
            <a:spLocks noGrp="1"/>
          </p:cNvSpPr>
          <p:nvPr>
            <p:ph sz="quarter" idx="32" hasCustomPrompt="1"/>
          </p:nvPr>
        </p:nvSpPr>
        <p:spPr>
          <a:xfrm>
            <a:off x="4686300" y="4670962"/>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5519526"/>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1" name="Content Placeholder 8">
            <a:extLst>
              <a:ext uri="{FF2B5EF4-FFF2-40B4-BE49-F238E27FC236}">
                <a16:creationId xmlns:a16="http://schemas.microsoft.com/office/drawing/2014/main" id="{E13DB454-3A0C-44CC-80CA-B7ECEC0F121D}"/>
              </a:ext>
            </a:extLst>
          </p:cNvPr>
          <p:cNvSpPr>
            <a:spLocks noGrp="1"/>
          </p:cNvSpPr>
          <p:nvPr>
            <p:ph sz="quarter" idx="34" hasCustomPrompt="1"/>
          </p:nvPr>
        </p:nvSpPr>
        <p:spPr>
          <a:xfrm>
            <a:off x="4686300" y="5519526"/>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8" name="Credit line">
            <a:extLst>
              <a:ext uri="{FF2B5EF4-FFF2-40B4-BE49-F238E27FC236}">
                <a16:creationId xmlns:a16="http://schemas.microsoft.com/office/drawing/2014/main" id="{B4241B2C-3A19-4CB3-8A01-E998AFD3CDA0}"/>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9" name="Appendix Link">
            <a:extLst>
              <a:ext uri="{FF2B5EF4-FFF2-40B4-BE49-F238E27FC236}">
                <a16:creationId xmlns:a16="http://schemas.microsoft.com/office/drawing/2014/main" id="{320EC2EA-16A2-4C06-A415-DA6772ED9976}"/>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22" name="Slide Number Placeholder">
            <a:extLst>
              <a:ext uri="{FF2B5EF4-FFF2-40B4-BE49-F238E27FC236}">
                <a16:creationId xmlns:a16="http://schemas.microsoft.com/office/drawing/2014/main" id="{177ED9D1-F46B-43F7-81B6-9A23FE134E54}"/>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117571867"/>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Fourteen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4114800" cy="64008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686300" y="1276710"/>
            <a:ext cx="4114800" cy="64008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1999086"/>
            <a:ext cx="4114800" cy="64008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4686300" y="1999086"/>
            <a:ext cx="4114800" cy="64008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721462"/>
            <a:ext cx="4114800" cy="64008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4686300" y="2721462"/>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443838"/>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ontent Placeholder 8">
            <a:extLst>
              <a:ext uri="{FF2B5EF4-FFF2-40B4-BE49-F238E27FC236}">
                <a16:creationId xmlns:a16="http://schemas.microsoft.com/office/drawing/2014/main" id="{8B728CCD-2639-461B-9841-57505AC13467}"/>
              </a:ext>
            </a:extLst>
          </p:cNvPr>
          <p:cNvSpPr>
            <a:spLocks noGrp="1"/>
          </p:cNvSpPr>
          <p:nvPr>
            <p:ph sz="quarter" idx="20" hasCustomPrompt="1"/>
          </p:nvPr>
        </p:nvSpPr>
        <p:spPr>
          <a:xfrm>
            <a:off x="4686300" y="3443838"/>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4166214"/>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7" name="Content Placeholder 8">
            <a:extLst>
              <a:ext uri="{FF2B5EF4-FFF2-40B4-BE49-F238E27FC236}">
                <a16:creationId xmlns:a16="http://schemas.microsoft.com/office/drawing/2014/main" id="{510AB7B5-A7A8-4824-BF57-E1A4A7E78C2F}"/>
              </a:ext>
            </a:extLst>
          </p:cNvPr>
          <p:cNvSpPr>
            <a:spLocks noGrp="1"/>
          </p:cNvSpPr>
          <p:nvPr>
            <p:ph sz="quarter" idx="32" hasCustomPrompt="1"/>
          </p:nvPr>
        </p:nvSpPr>
        <p:spPr>
          <a:xfrm>
            <a:off x="4686300" y="4166214"/>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4888590"/>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1" name="Content Placeholder 8">
            <a:extLst>
              <a:ext uri="{FF2B5EF4-FFF2-40B4-BE49-F238E27FC236}">
                <a16:creationId xmlns:a16="http://schemas.microsoft.com/office/drawing/2014/main" id="{E13DB454-3A0C-44CC-80CA-B7ECEC0F121D}"/>
              </a:ext>
            </a:extLst>
          </p:cNvPr>
          <p:cNvSpPr>
            <a:spLocks noGrp="1"/>
          </p:cNvSpPr>
          <p:nvPr>
            <p:ph sz="quarter" idx="34" hasCustomPrompt="1"/>
          </p:nvPr>
        </p:nvSpPr>
        <p:spPr>
          <a:xfrm>
            <a:off x="4686300" y="4888590"/>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2" name="Content Placeholder 8">
            <a:extLst>
              <a:ext uri="{FF2B5EF4-FFF2-40B4-BE49-F238E27FC236}">
                <a16:creationId xmlns:a16="http://schemas.microsoft.com/office/drawing/2014/main" id="{5D6582B6-E9CC-4961-A0B1-16E40B747669}"/>
              </a:ext>
            </a:extLst>
          </p:cNvPr>
          <p:cNvSpPr>
            <a:spLocks noGrp="1"/>
          </p:cNvSpPr>
          <p:nvPr>
            <p:ph sz="quarter" idx="35" hasCustomPrompt="1"/>
          </p:nvPr>
        </p:nvSpPr>
        <p:spPr>
          <a:xfrm>
            <a:off x="342900" y="5610966"/>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3" name="Content Placeholder 8">
            <a:extLst>
              <a:ext uri="{FF2B5EF4-FFF2-40B4-BE49-F238E27FC236}">
                <a16:creationId xmlns:a16="http://schemas.microsoft.com/office/drawing/2014/main" id="{192EF1EA-3FAF-446A-9BB8-CB9BA1F88BE6}"/>
              </a:ext>
            </a:extLst>
          </p:cNvPr>
          <p:cNvSpPr>
            <a:spLocks noGrp="1"/>
          </p:cNvSpPr>
          <p:nvPr>
            <p:ph sz="quarter" idx="36" hasCustomPrompt="1"/>
          </p:nvPr>
        </p:nvSpPr>
        <p:spPr>
          <a:xfrm>
            <a:off x="4686300" y="5610966"/>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9" name="Credit line">
            <a:extLst>
              <a:ext uri="{FF2B5EF4-FFF2-40B4-BE49-F238E27FC236}">
                <a16:creationId xmlns:a16="http://schemas.microsoft.com/office/drawing/2014/main" id="{BF3B8573-EED4-477B-A782-B586C41C85DE}"/>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24" name="Appendix Link">
            <a:extLst>
              <a:ext uri="{FF2B5EF4-FFF2-40B4-BE49-F238E27FC236}">
                <a16:creationId xmlns:a16="http://schemas.microsoft.com/office/drawing/2014/main" id="{19A6B2E0-08B0-499D-84E7-FF0762B9B542}"/>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25" name="Slide Number Placeholder">
            <a:extLst>
              <a:ext uri="{FF2B5EF4-FFF2-40B4-BE49-F238E27FC236}">
                <a16:creationId xmlns:a16="http://schemas.microsoft.com/office/drawing/2014/main" id="{3A158DCC-69E1-4F0C-A565-B60CD98F073A}"/>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49119664"/>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Sixteen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4114800" cy="54864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686300" y="1276710"/>
            <a:ext cx="4114800" cy="54864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1908952"/>
            <a:ext cx="4114800" cy="54864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4686300" y="1908952"/>
            <a:ext cx="4114800" cy="54864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541194"/>
            <a:ext cx="4114800" cy="54864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4686300" y="2541194"/>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173436"/>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ontent Placeholder 8">
            <a:extLst>
              <a:ext uri="{FF2B5EF4-FFF2-40B4-BE49-F238E27FC236}">
                <a16:creationId xmlns:a16="http://schemas.microsoft.com/office/drawing/2014/main" id="{8B728CCD-2639-461B-9841-57505AC13467}"/>
              </a:ext>
            </a:extLst>
          </p:cNvPr>
          <p:cNvSpPr>
            <a:spLocks noGrp="1"/>
          </p:cNvSpPr>
          <p:nvPr>
            <p:ph sz="quarter" idx="20" hasCustomPrompt="1"/>
          </p:nvPr>
        </p:nvSpPr>
        <p:spPr>
          <a:xfrm>
            <a:off x="4686300" y="3173436"/>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3805678"/>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7" name="Content Placeholder 8">
            <a:extLst>
              <a:ext uri="{FF2B5EF4-FFF2-40B4-BE49-F238E27FC236}">
                <a16:creationId xmlns:a16="http://schemas.microsoft.com/office/drawing/2014/main" id="{510AB7B5-A7A8-4824-BF57-E1A4A7E78C2F}"/>
              </a:ext>
            </a:extLst>
          </p:cNvPr>
          <p:cNvSpPr>
            <a:spLocks noGrp="1"/>
          </p:cNvSpPr>
          <p:nvPr>
            <p:ph sz="quarter" idx="32" hasCustomPrompt="1"/>
          </p:nvPr>
        </p:nvSpPr>
        <p:spPr>
          <a:xfrm>
            <a:off x="4686300" y="3805678"/>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4437920"/>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1" name="Content Placeholder 8">
            <a:extLst>
              <a:ext uri="{FF2B5EF4-FFF2-40B4-BE49-F238E27FC236}">
                <a16:creationId xmlns:a16="http://schemas.microsoft.com/office/drawing/2014/main" id="{E13DB454-3A0C-44CC-80CA-B7ECEC0F121D}"/>
              </a:ext>
            </a:extLst>
          </p:cNvPr>
          <p:cNvSpPr>
            <a:spLocks noGrp="1"/>
          </p:cNvSpPr>
          <p:nvPr>
            <p:ph sz="quarter" idx="34" hasCustomPrompt="1"/>
          </p:nvPr>
        </p:nvSpPr>
        <p:spPr>
          <a:xfrm>
            <a:off x="4686300" y="4437920"/>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2" name="Content Placeholder 8">
            <a:extLst>
              <a:ext uri="{FF2B5EF4-FFF2-40B4-BE49-F238E27FC236}">
                <a16:creationId xmlns:a16="http://schemas.microsoft.com/office/drawing/2014/main" id="{5D6582B6-E9CC-4961-A0B1-16E40B747669}"/>
              </a:ext>
            </a:extLst>
          </p:cNvPr>
          <p:cNvSpPr>
            <a:spLocks noGrp="1"/>
          </p:cNvSpPr>
          <p:nvPr>
            <p:ph sz="quarter" idx="35" hasCustomPrompt="1"/>
          </p:nvPr>
        </p:nvSpPr>
        <p:spPr>
          <a:xfrm>
            <a:off x="342900" y="5070162"/>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3" name="Content Placeholder 8">
            <a:extLst>
              <a:ext uri="{FF2B5EF4-FFF2-40B4-BE49-F238E27FC236}">
                <a16:creationId xmlns:a16="http://schemas.microsoft.com/office/drawing/2014/main" id="{192EF1EA-3FAF-446A-9BB8-CB9BA1F88BE6}"/>
              </a:ext>
            </a:extLst>
          </p:cNvPr>
          <p:cNvSpPr>
            <a:spLocks noGrp="1"/>
          </p:cNvSpPr>
          <p:nvPr>
            <p:ph sz="quarter" idx="36" hasCustomPrompt="1"/>
          </p:nvPr>
        </p:nvSpPr>
        <p:spPr>
          <a:xfrm>
            <a:off x="4686300" y="5070162"/>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4" name="Content Placeholder 8">
            <a:extLst>
              <a:ext uri="{FF2B5EF4-FFF2-40B4-BE49-F238E27FC236}">
                <a16:creationId xmlns:a16="http://schemas.microsoft.com/office/drawing/2014/main" id="{FCBD3762-5ECC-4CC7-8369-83E4CE556B11}"/>
              </a:ext>
            </a:extLst>
          </p:cNvPr>
          <p:cNvSpPr>
            <a:spLocks noGrp="1"/>
          </p:cNvSpPr>
          <p:nvPr>
            <p:ph sz="quarter" idx="37" hasCustomPrompt="1"/>
          </p:nvPr>
        </p:nvSpPr>
        <p:spPr>
          <a:xfrm>
            <a:off x="342900" y="5702406"/>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5" name="Content Placeholder 8">
            <a:extLst>
              <a:ext uri="{FF2B5EF4-FFF2-40B4-BE49-F238E27FC236}">
                <a16:creationId xmlns:a16="http://schemas.microsoft.com/office/drawing/2014/main" id="{F2AE9C6B-E354-43E0-A168-8EB6483C4DB6}"/>
              </a:ext>
            </a:extLst>
          </p:cNvPr>
          <p:cNvSpPr>
            <a:spLocks noGrp="1"/>
          </p:cNvSpPr>
          <p:nvPr>
            <p:ph sz="quarter" idx="38" hasCustomPrompt="1"/>
          </p:nvPr>
        </p:nvSpPr>
        <p:spPr>
          <a:xfrm>
            <a:off x="4686300" y="5702406"/>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6" name="Credit line">
            <a:extLst>
              <a:ext uri="{FF2B5EF4-FFF2-40B4-BE49-F238E27FC236}">
                <a16:creationId xmlns:a16="http://schemas.microsoft.com/office/drawing/2014/main" id="{E7CFEC37-CD40-446A-9CDE-993BE64EFB1F}"/>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27" name="Appendix Link">
            <a:extLst>
              <a:ext uri="{FF2B5EF4-FFF2-40B4-BE49-F238E27FC236}">
                <a16:creationId xmlns:a16="http://schemas.microsoft.com/office/drawing/2014/main" id="{3DBA94F6-4B9E-4123-8B4F-DA899876067B}"/>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28" name="Slide Number Placeholder">
            <a:extLst>
              <a:ext uri="{FF2B5EF4-FFF2-40B4-BE49-F238E27FC236}">
                <a16:creationId xmlns:a16="http://schemas.microsoft.com/office/drawing/2014/main" id="{30F74C66-0ADE-4492-857B-977C685E2F0C}"/>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2358024186"/>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losingSlide">
    <p:spTree>
      <p:nvGrpSpPr>
        <p:cNvPr id="1" name=""/>
        <p:cNvGrpSpPr/>
        <p:nvPr/>
      </p:nvGrpSpPr>
      <p:grpSpPr>
        <a:xfrm>
          <a:off x="0" y="0"/>
          <a:ext cx="0" cy="0"/>
          <a:chOff x="0" y="0"/>
          <a:chExt cx="0" cy="0"/>
        </a:xfrm>
      </p:grpSpPr>
      <p:sp>
        <p:nvSpPr>
          <p:cNvPr id="2" name="Hidden Slide Title">
            <a:extLst>
              <a:ext uri="{FF2B5EF4-FFF2-40B4-BE49-F238E27FC236}">
                <a16:creationId xmlns:a16="http://schemas.microsoft.com/office/drawing/2014/main" id="{D3229D0C-04EF-482F-B26C-8D49CD33DBE3}"/>
              </a:ext>
            </a:extLst>
          </p:cNvPr>
          <p:cNvSpPr>
            <a:spLocks noGrp="1"/>
          </p:cNvSpPr>
          <p:nvPr>
            <p:ph type="title" hasCustomPrompt="1"/>
          </p:nvPr>
        </p:nvSpPr>
        <p:spPr>
          <a:xfrm>
            <a:off x="3425949" y="418391"/>
            <a:ext cx="2292103" cy="291823"/>
          </a:xfrm>
          <a:prstGeom prst="rect">
            <a:avLst/>
          </a:prstGeom>
        </p:spPr>
        <p:txBody>
          <a:bodyPr/>
          <a:lstStyle>
            <a:lvl1pPr>
              <a:defRPr>
                <a:solidFill>
                  <a:schemeClr val="tx1"/>
                </a:solidFill>
              </a:defRPr>
            </a:lvl1pPr>
          </a:lstStyle>
          <a:p>
            <a:r>
              <a:rPr lang="en-US" dirty="0"/>
              <a:t>Add hidden title here </a:t>
            </a:r>
          </a:p>
        </p:txBody>
      </p:sp>
      <p:pic>
        <p:nvPicPr>
          <p:cNvPr id="6" name="MGH Logo">
            <a:extLst>
              <a:ext uri="{FF2B5EF4-FFF2-40B4-BE49-F238E27FC236}">
                <a16:creationId xmlns:a16="http://schemas.microsoft.com/office/drawing/2014/main" id="{60DCFDF5-2A5B-440E-888A-BC0BFEF9FF5F}"/>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3350211" y="1005697"/>
            <a:ext cx="2443579" cy="2443579"/>
          </a:xfrm>
          <a:prstGeom prst="rect">
            <a:avLst/>
          </a:prstGeom>
        </p:spPr>
      </p:pic>
      <p:sp>
        <p:nvSpPr>
          <p:cNvPr id="9" name="MGH Tagline">
            <a:extLst>
              <a:ext uri="{FF2B5EF4-FFF2-40B4-BE49-F238E27FC236}">
                <a16:creationId xmlns:a16="http://schemas.microsoft.com/office/drawing/2014/main" id="{F040BF5C-A78D-440C-93DF-72F3F641F3F1}"/>
              </a:ext>
            </a:extLst>
          </p:cNvPr>
          <p:cNvSpPr txBox="1"/>
          <p:nvPr userDrawn="1"/>
        </p:nvSpPr>
        <p:spPr>
          <a:xfrm>
            <a:off x="1730746" y="3796682"/>
            <a:ext cx="5682508" cy="4690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40" normalizeH="0" baseline="0" noProof="0" dirty="0">
                <a:ln>
                  <a:noFill/>
                </a:ln>
                <a:solidFill>
                  <a:srgbClr val="000000"/>
                </a:solidFill>
                <a:effectLst/>
                <a:uLnTx/>
                <a:uFillTx/>
                <a:latin typeface="Arial" panose="020B0604020202020204" pitchFamily="34" charset="0"/>
                <a:ea typeface="Calibri" panose="020F0502020204030204" pitchFamily="34" charset="0"/>
                <a:cs typeface="+mn-cs"/>
              </a:rPr>
              <a:t>Because learning changes everything.</a:t>
            </a:r>
            <a:r>
              <a:rPr kumimoji="0" lang="en-US" sz="1400" b="0" i="0" u="none" strike="noStrike" kern="1200" cap="none" spc="40" normalizeH="0" baseline="60000" noProof="0" dirty="0">
                <a:ln>
                  <a:noFill/>
                </a:ln>
                <a:solidFill>
                  <a:srgbClr val="000000"/>
                </a:solidFill>
                <a:effectLst/>
                <a:uLnTx/>
                <a:uFillTx/>
                <a:latin typeface="Arial" panose="020B0604020202020204" pitchFamily="34" charset="0"/>
                <a:ea typeface="Calibri" panose="020F0502020204030204" pitchFamily="34" charset="0"/>
                <a:cs typeface="+mn-cs"/>
              </a:rPr>
              <a:t>®</a:t>
            </a:r>
            <a:endParaRPr kumimoji="0" lang="en-US" sz="2400" b="0" i="0" u="none" strike="noStrike" kern="1200" cap="none" spc="40" normalizeH="0" baseline="60000" noProof="0" dirty="0">
              <a:ln>
                <a:noFill/>
              </a:ln>
              <a:solidFill>
                <a:srgbClr val="000000"/>
              </a:solidFill>
              <a:effectLst/>
              <a:uLnTx/>
              <a:uFillTx/>
              <a:latin typeface="+mn-lt"/>
              <a:ea typeface="+mn-ea"/>
              <a:cs typeface="+mn-cs"/>
            </a:endParaRPr>
          </a:p>
        </p:txBody>
      </p:sp>
      <p:sp>
        <p:nvSpPr>
          <p:cNvPr id="10" name="MGH URL">
            <a:extLst>
              <a:ext uri="{FF2B5EF4-FFF2-40B4-BE49-F238E27FC236}">
                <a16:creationId xmlns:a16="http://schemas.microsoft.com/office/drawing/2014/main" id="{2215B5DD-E18E-478F-81B9-79BA83A9A251}"/>
              </a:ext>
            </a:extLst>
          </p:cNvPr>
          <p:cNvSpPr txBox="1"/>
          <p:nvPr userDrawn="1"/>
        </p:nvSpPr>
        <p:spPr>
          <a:xfrm>
            <a:off x="3269085" y="5329121"/>
            <a:ext cx="2605831"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mn-lt"/>
                <a:ea typeface="+mn-ea"/>
                <a:cs typeface="+mn-cs"/>
              </a:rPr>
              <a:t>www.mheducation.com</a:t>
            </a:r>
            <a:endParaRPr kumimoji="0" lang="en-US" sz="2000" b="0" i="0" u="none" strike="noStrike" kern="1200" cap="none" spc="0" normalizeH="0" baseline="0" noProof="0" dirty="0">
              <a:ln>
                <a:noFill/>
              </a:ln>
              <a:solidFill>
                <a:srgbClr val="000000"/>
              </a:solidFill>
              <a:effectLst/>
              <a:uLnTx/>
              <a:uFillTx/>
              <a:latin typeface="+mn-lt"/>
              <a:ea typeface="+mn-ea"/>
              <a:cs typeface="+mn-cs"/>
            </a:endParaRPr>
          </a:p>
        </p:txBody>
      </p:sp>
      <p:sp>
        <p:nvSpPr>
          <p:cNvPr id="7" name="Text Placeholder 4">
            <a:extLst>
              <a:ext uri="{FF2B5EF4-FFF2-40B4-BE49-F238E27FC236}">
                <a16:creationId xmlns:a16="http://schemas.microsoft.com/office/drawing/2014/main" id="{08A07F9E-7E00-4897-B959-44BD34DBBEE3}"/>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74436681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Appendix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6CA9270-FD0E-4B64-B0D8-24095E6A2959}"/>
              </a:ext>
            </a:extLst>
          </p:cNvPr>
          <p:cNvSpPr>
            <a:spLocks noGrp="1"/>
          </p:cNvSpPr>
          <p:nvPr>
            <p:ph type="title" hasCustomPrompt="1"/>
          </p:nvPr>
        </p:nvSpPr>
        <p:spPr>
          <a:xfrm>
            <a:off x="342899" y="2366309"/>
            <a:ext cx="7696919" cy="526936"/>
          </a:xfrm>
          <a:prstGeom prst="rect">
            <a:avLst/>
          </a:prstGeom>
        </p:spPr>
        <p:txBody>
          <a:bodyPr anchor="ctr"/>
          <a:lstStyle>
            <a:lvl1pPr>
              <a:defRPr/>
            </a:lvl1pPr>
          </a:lstStyle>
          <a:p>
            <a:r>
              <a:rPr lang="en-US" dirty="0"/>
              <a:t>Accessibility Content: Text Alternatives for Images</a:t>
            </a:r>
          </a:p>
        </p:txBody>
      </p:sp>
      <p:sp>
        <p:nvSpPr>
          <p:cNvPr id="3" name="Slide Number Placeholder">
            <a:extLst>
              <a:ext uri="{FF2B5EF4-FFF2-40B4-BE49-F238E27FC236}">
                <a16:creationId xmlns:a16="http://schemas.microsoft.com/office/drawing/2014/main" id="{75EAFBA1-B136-4644-BD02-04EA0D576F3B}"/>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36925710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W/Cover">
    <p:spTree>
      <p:nvGrpSpPr>
        <p:cNvPr id="1" name=""/>
        <p:cNvGrpSpPr/>
        <p:nvPr/>
      </p:nvGrpSpPr>
      <p:grpSpPr>
        <a:xfrm>
          <a:off x="0" y="0"/>
          <a:ext cx="0" cy="0"/>
          <a:chOff x="0" y="0"/>
          <a:chExt cx="0" cy="0"/>
        </a:xfrm>
      </p:grpSpPr>
      <p:grpSp>
        <p:nvGrpSpPr>
          <p:cNvPr id="4" name="MHE Altered Background, fixed">
            <a:extLst>
              <a:ext uri="{FF2B5EF4-FFF2-40B4-BE49-F238E27FC236}">
                <a16:creationId xmlns:a16="http://schemas.microsoft.com/office/drawing/2014/main" id="{E2D8ACCF-E5FC-4FE9-9E84-B2A0A6B1EEBA}"/>
              </a:ext>
              <a:ext uri="{C183D7F6-B498-43B3-948B-1728B52AA6E4}">
                <adec:decorative xmlns:adec="http://schemas.microsoft.com/office/drawing/2017/decorative" val="1"/>
              </a:ext>
            </a:extLst>
          </p:cNvPr>
          <p:cNvGrpSpPr/>
          <p:nvPr userDrawn="1"/>
        </p:nvGrpSpPr>
        <p:grpSpPr>
          <a:xfrm>
            <a:off x="342900" y="2095500"/>
            <a:ext cx="3886199" cy="3886199"/>
            <a:chOff x="342900" y="2095500"/>
            <a:chExt cx="3886199" cy="3886199"/>
          </a:xfrm>
        </p:grpSpPr>
        <p:sp>
          <p:nvSpPr>
            <p:cNvPr id="14" name="Rectangle 13">
              <a:extLst>
                <a:ext uri="{FF2B5EF4-FFF2-40B4-BE49-F238E27FC236}">
                  <a16:creationId xmlns:a16="http://schemas.microsoft.com/office/drawing/2014/main" id="{52AD1ADE-6D88-5C48-9EEF-7E081C733011}"/>
                </a:ext>
              </a:extLst>
            </p:cNvPr>
            <p:cNvSpPr/>
            <p:nvPr userDrawn="1"/>
          </p:nvSpPr>
          <p:spPr>
            <a:xfrm>
              <a:off x="342900" y="2095500"/>
              <a:ext cx="3886199" cy="3886199"/>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495300" y="2362200"/>
              <a:ext cx="3429000" cy="34671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userDrawn="1">
            <p:ph type="ctrTitle" hasCustomPrompt="1"/>
          </p:nvPr>
        </p:nvSpPr>
        <p:spPr>
          <a:xfrm>
            <a:off x="621792" y="2608290"/>
            <a:ext cx="3035808" cy="513282"/>
          </a:xfrm>
          <a:prstGeom prst="rect">
            <a:avLst/>
          </a:prstGeom>
        </p:spPr>
        <p:txBody>
          <a:bodyPr anchor="b">
            <a:noAutofit/>
          </a:bodyPr>
          <a:lstStyle>
            <a:lvl1pPr algn="l">
              <a:lnSpc>
                <a:spcPct val="100000"/>
              </a:lnSpc>
              <a:defRPr sz="2600" b="1">
                <a:solidFill>
                  <a:schemeClr val="bg1"/>
                </a:solidFill>
              </a:defRPr>
            </a:lvl1pPr>
          </a:lstStyle>
          <a:p>
            <a:r>
              <a:rPr lang="en-US" dirty="0"/>
              <a:t>Chapter #</a:t>
            </a:r>
          </a:p>
        </p:txBody>
      </p:sp>
      <p:sp>
        <p:nvSpPr>
          <p:cNvPr id="8" name="Subtitle"/>
          <p:cNvSpPr>
            <a:spLocks noGrp="1"/>
          </p:cNvSpPr>
          <p:nvPr userDrawn="1">
            <p:ph type="subTitle" idx="1" hasCustomPrompt="1"/>
          </p:nvPr>
        </p:nvSpPr>
        <p:spPr>
          <a:xfrm>
            <a:off x="621792" y="3281532"/>
            <a:ext cx="3035808" cy="957094"/>
          </a:xfrm>
          <a:prstGeom prst="rect">
            <a:avLst/>
          </a:prstGeom>
        </p:spPr>
        <p:txBody>
          <a:bodyPr anchor="b"/>
          <a:lstStyle>
            <a:lvl1pPr marL="0" indent="0" algn="l">
              <a:buNone/>
              <a:defRPr sz="1800" b="1">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Chapter 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304619"/>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userDrawn="1">
            <p:ph type="body" sz="quarter" idx="10" hasCustomPrompt="1"/>
          </p:nvPr>
        </p:nvSpPr>
        <p:spPr>
          <a:xfrm>
            <a:off x="621791" y="4376387"/>
            <a:ext cx="3043303" cy="1348134"/>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Book Title</a:t>
            </a:r>
          </a:p>
          <a:p>
            <a:pPr lvl="0"/>
            <a:r>
              <a:rPr lang="en-US" dirty="0"/>
              <a:t># EDITION</a:t>
            </a:r>
          </a:p>
          <a:p>
            <a:pPr lvl="0"/>
            <a:r>
              <a:rPr lang="en-US" dirty="0"/>
              <a:t>AUTHOR NAME</a:t>
            </a:r>
          </a:p>
        </p:txBody>
      </p:sp>
      <p:sp>
        <p:nvSpPr>
          <p:cNvPr id="3" name="Cover Placeholder">
            <a:extLst>
              <a:ext uri="{FF2B5EF4-FFF2-40B4-BE49-F238E27FC236}">
                <a16:creationId xmlns:a16="http://schemas.microsoft.com/office/drawing/2014/main" id="{67C61915-1FDF-4DF1-95F4-8BAC894B4DC1}"/>
              </a:ext>
            </a:extLst>
          </p:cNvPr>
          <p:cNvSpPr>
            <a:spLocks noGrp="1"/>
          </p:cNvSpPr>
          <p:nvPr userDrawn="1">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11" name="Text Placeholder 4">
            <a:extLst>
              <a:ext uri="{FF2B5EF4-FFF2-40B4-BE49-F238E27FC236}">
                <a16:creationId xmlns:a16="http://schemas.microsoft.com/office/drawing/2014/main" id="{3B0A6DCB-6F9D-4F6F-B6BA-50445811C8CC}"/>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2489068921"/>
      </p:ext>
    </p:extLst>
  </p:cSld>
  <p:clrMapOvr>
    <a:masterClrMapping/>
  </p:clrMapOvr>
  <p:extLst mod="1">
    <p:ext uri="{DCECCB84-F9BA-43D5-87BE-67443E8EF086}">
      <p15:sldGuideLst xmlns:p15="http://schemas.microsoft.com/office/powerpoint/2012/main">
        <p15:guide id="1" orient="horz" pos="1320">
          <p15:clr>
            <a:srgbClr val="FBAE40"/>
          </p15:clr>
        </p15:guide>
        <p15:guide id="2" orient="horz" pos="3768">
          <p15:clr>
            <a:srgbClr val="FBAE40"/>
          </p15:clr>
        </p15:guide>
        <p15:guide id="3" pos="2664">
          <p15:clr>
            <a:srgbClr val="FBAE40"/>
          </p15:clr>
        </p15:guide>
        <p15:guide id="4" pos="2880">
          <p15:clr>
            <a:srgbClr val="FBAE40"/>
          </p15:clr>
        </p15:guide>
        <p15:guide id="5" pos="2472">
          <p15:clr>
            <a:srgbClr val="FBAE40"/>
          </p15:clr>
        </p15:guide>
        <p15:guide id="6" pos="312">
          <p15:clr>
            <a:srgbClr val="FBAE40"/>
          </p15:clr>
        </p15:guide>
        <p15:guide id="7" orient="horz" pos="1488">
          <p15:clr>
            <a:srgbClr val="FBAE40"/>
          </p15:clr>
        </p15:guide>
        <p15:guide id="8" orient="horz" pos="3672">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Misc. 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C0136BE0-3F2D-44D5-B125-B7A30D2C8896}"/>
              </a:ext>
            </a:extLst>
          </p:cNvPr>
          <p:cNvSpPr>
            <a:spLocks noGrp="1"/>
          </p:cNvSpPr>
          <p:nvPr>
            <p:ph type="title"/>
          </p:nvPr>
        </p:nvSpPr>
        <p:spPr>
          <a:xfrm>
            <a:off x="339450" y="117244"/>
            <a:ext cx="6065851" cy="730970"/>
          </a:xfrm>
          <a:prstGeom prst="rect">
            <a:avLst/>
          </a:prstGeom>
        </p:spPr>
        <p:txBody>
          <a:bodyPr/>
          <a:lstStyle/>
          <a:p>
            <a:r>
              <a:rPr lang="en-US" dirty="0"/>
              <a:t>Click to edit Master title style</a:t>
            </a:r>
          </a:p>
        </p:txBody>
      </p:sp>
      <p:sp>
        <p:nvSpPr>
          <p:cNvPr id="5" name="Content Placeholder">
            <a:extLst>
              <a:ext uri="{FF2B5EF4-FFF2-40B4-BE49-F238E27FC236}">
                <a16:creationId xmlns:a16="http://schemas.microsoft.com/office/drawing/2014/main" id="{DA8444E8-1445-4AB7-85DD-90449330C005}"/>
              </a:ext>
            </a:extLst>
          </p:cNvPr>
          <p:cNvSpPr>
            <a:spLocks noGrp="1"/>
          </p:cNvSpPr>
          <p:nvPr>
            <p:ph sz="quarter" idx="11" hasCustomPrompt="1"/>
          </p:nvPr>
        </p:nvSpPr>
        <p:spPr>
          <a:xfrm>
            <a:off x="342900" y="1973249"/>
            <a:ext cx="6477000" cy="4343400"/>
          </a:xfrm>
        </p:spPr>
        <p:txBody>
          <a:bodyPr/>
          <a:lstStyle>
            <a:lvl1pPr>
              <a:defRPr/>
            </a:lvl1pPr>
            <a:lvl2pPr marL="344488" indent="-342900">
              <a:buFont typeface="Arial" panose="020B0604020202020204" pitchFamily="34" charset="0"/>
              <a:buChar char="•"/>
              <a:defRPr/>
            </a:lvl2pPr>
            <a:lvl3pPr>
              <a:defRPr/>
            </a:lvl3pPr>
            <a:lvl4pPr>
              <a:defRPr/>
            </a:lvl4pPr>
          </a:lstStyle>
          <a:p>
            <a:pPr lvl="0"/>
            <a:r>
              <a:rPr lang="en-US" dirty="0"/>
              <a:t>Slide Content</a:t>
            </a:r>
          </a:p>
          <a:p>
            <a:pPr lvl="2"/>
            <a:r>
              <a:rPr lang="en-US" dirty="0"/>
              <a:t>Second level</a:t>
            </a:r>
          </a:p>
          <a:p>
            <a:pPr lvl="3"/>
            <a:r>
              <a:rPr lang="en-US" dirty="0"/>
              <a:t>Third level</a:t>
            </a:r>
          </a:p>
        </p:txBody>
      </p:sp>
      <p:sp>
        <p:nvSpPr>
          <p:cNvPr id="4" name="Slide Number Placeholder">
            <a:extLst>
              <a:ext uri="{FF2B5EF4-FFF2-40B4-BE49-F238E27FC236}">
                <a16:creationId xmlns:a16="http://schemas.microsoft.com/office/drawing/2014/main" id="{5FFEB5EE-FCC3-476D-BA86-77985058168B}"/>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44541601"/>
      </p:ext>
    </p:extLst>
  </p:cSld>
  <p:clrMapOvr>
    <a:masterClrMapping/>
  </p:clrMapOvr>
  <p:extLst mod="1">
    <p:ext uri="{DCECCB84-F9BA-43D5-87BE-67443E8EF086}">
      <p15:sldGuideLst xmlns:p15="http://schemas.microsoft.com/office/powerpoint/2012/main"/>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6" name="Return to main slide Link 1">
            <a:extLst>
              <a:ext uri="{FF2B5EF4-FFF2-40B4-BE49-F238E27FC236}">
                <a16:creationId xmlns:a16="http://schemas.microsoft.com/office/drawing/2014/main" id="{F538FEEA-434F-404A-8A40-5F717D6CB596}"/>
              </a:ext>
            </a:extLst>
          </p:cNvPr>
          <p:cNvSpPr>
            <a:spLocks noGrp="1"/>
          </p:cNvSpPr>
          <p:nvPr>
            <p:ph type="body" sz="quarter" idx="14" hasCustomPrompt="1"/>
          </p:nvPr>
        </p:nvSpPr>
        <p:spPr>
          <a:xfrm>
            <a:off x="3081587" y="1068234"/>
            <a:ext cx="2980826" cy="225425"/>
          </a:xfrm>
        </p:spPr>
        <p:txBody>
          <a:bodyPr anchor="ctr">
            <a:noAutofit/>
          </a:bodyPr>
          <a:lstStyle>
            <a:lvl1pPr algn="ctr">
              <a:defRPr sz="1200"/>
            </a:lvl1pPr>
          </a:lstStyle>
          <a:p>
            <a:pPr lvl="0"/>
            <a:r>
              <a:rPr lang="en-US" dirty="0"/>
              <a:t>Return to parent-slide containing images.</a:t>
            </a:r>
          </a:p>
        </p:txBody>
      </p:sp>
      <p:sp>
        <p:nvSpPr>
          <p:cNvPr id="7" name="Content Placeholder 3">
            <a:extLst>
              <a:ext uri="{FF2B5EF4-FFF2-40B4-BE49-F238E27FC236}">
                <a16:creationId xmlns:a16="http://schemas.microsoft.com/office/drawing/2014/main" id="{8BD6B33F-C6AA-4848-9A7E-D62E929895B0}"/>
              </a:ext>
            </a:extLst>
          </p:cNvPr>
          <p:cNvSpPr>
            <a:spLocks noGrp="1"/>
          </p:cNvSpPr>
          <p:nvPr>
            <p:ph sz="quarter" idx="16" hasCustomPrompt="1"/>
          </p:nvPr>
        </p:nvSpPr>
        <p:spPr>
          <a:xfrm>
            <a:off x="342900" y="1371601"/>
            <a:ext cx="8458200" cy="4873752"/>
          </a:xfrm>
        </p:spPr>
        <p:txBody>
          <a:bodyPr>
            <a:noAutofit/>
          </a:bodyPr>
          <a:lstStyle>
            <a:lvl1pPr>
              <a:defRPr/>
            </a:lvl1pPr>
          </a:lstStyle>
          <a:p>
            <a:pPr lvl="0"/>
            <a:r>
              <a:rPr lang="en-US" dirty="0"/>
              <a:t>Slide Content</a:t>
            </a:r>
          </a:p>
          <a:p>
            <a:pPr lvl="1"/>
            <a:r>
              <a:rPr lang="en-US" dirty="0"/>
              <a:t>Second level</a:t>
            </a:r>
          </a:p>
          <a:p>
            <a:pPr lvl="2"/>
            <a:r>
              <a:rPr lang="en-US" dirty="0"/>
              <a:t>Third level</a:t>
            </a:r>
          </a:p>
        </p:txBody>
      </p:sp>
      <p:sp>
        <p:nvSpPr>
          <p:cNvPr id="8" name="Return to main slide Link 2">
            <a:extLst>
              <a:ext uri="{FF2B5EF4-FFF2-40B4-BE49-F238E27FC236}">
                <a16:creationId xmlns:a16="http://schemas.microsoft.com/office/drawing/2014/main" id="{BAEE7FB3-0EAC-49B4-A473-DCB37D0E8E64}"/>
              </a:ext>
            </a:extLst>
          </p:cNvPr>
          <p:cNvSpPr>
            <a:spLocks noGrp="1"/>
          </p:cNvSpPr>
          <p:nvPr>
            <p:ph type="body" sz="quarter" idx="17" hasCustomPrompt="1"/>
          </p:nvPr>
        </p:nvSpPr>
        <p:spPr>
          <a:xfrm>
            <a:off x="3070946" y="6350211"/>
            <a:ext cx="2980944" cy="228600"/>
          </a:xfrm>
        </p:spPr>
        <p:txBody>
          <a:bodyPr anchor="ctr">
            <a:noAutofit/>
          </a:bodyPr>
          <a:lstStyle>
            <a:lvl1pPr algn="ctr">
              <a:defRPr sz="1200"/>
            </a:lvl1pPr>
          </a:lstStyle>
          <a:p>
            <a:pPr lvl="0"/>
            <a:r>
              <a:rPr lang="en-IN" dirty="0"/>
              <a:t>Return to parent-slide containing images.</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152300839"/>
      </p:ext>
    </p:extLst>
  </p:cSld>
  <p:clrMapOvr>
    <a:masterClrMapping/>
  </p:clrMapOvr>
  <p:extLst mod="1">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6" name="Return to main slide Link 1">
            <a:extLst>
              <a:ext uri="{FF2B5EF4-FFF2-40B4-BE49-F238E27FC236}">
                <a16:creationId xmlns:a16="http://schemas.microsoft.com/office/drawing/2014/main" id="{F538FEEA-434F-404A-8A40-5F717D6CB596}"/>
              </a:ext>
            </a:extLst>
          </p:cNvPr>
          <p:cNvSpPr>
            <a:spLocks noGrp="1"/>
          </p:cNvSpPr>
          <p:nvPr>
            <p:ph type="body" sz="quarter" idx="14" hasCustomPrompt="1"/>
          </p:nvPr>
        </p:nvSpPr>
        <p:spPr>
          <a:xfrm>
            <a:off x="3081587" y="1068234"/>
            <a:ext cx="2980826" cy="225425"/>
          </a:xfrm>
        </p:spPr>
        <p:txBody>
          <a:bodyPr anchor="ctr">
            <a:noAutofit/>
          </a:bodyPr>
          <a:lstStyle>
            <a:lvl1pPr algn="ctr">
              <a:defRPr sz="1200"/>
            </a:lvl1pPr>
          </a:lstStyle>
          <a:p>
            <a:pPr lvl="0"/>
            <a:r>
              <a:rPr lang="en-US" dirty="0"/>
              <a:t>Return to parent-slide containing images.</a:t>
            </a:r>
          </a:p>
        </p:txBody>
      </p:sp>
      <p:sp>
        <p:nvSpPr>
          <p:cNvPr id="4" name="Content Placeholder 3">
            <a:extLst>
              <a:ext uri="{FF2B5EF4-FFF2-40B4-BE49-F238E27FC236}">
                <a16:creationId xmlns:a16="http://schemas.microsoft.com/office/drawing/2014/main" id="{0F99ECE4-CEB6-4518-B036-709D64B27AE0}"/>
              </a:ext>
            </a:extLst>
          </p:cNvPr>
          <p:cNvSpPr>
            <a:spLocks noGrp="1"/>
          </p:cNvSpPr>
          <p:nvPr>
            <p:ph sz="quarter" idx="16" hasCustomPrompt="1"/>
          </p:nvPr>
        </p:nvSpPr>
        <p:spPr>
          <a:xfrm>
            <a:off x="342900" y="1397001"/>
            <a:ext cx="8458200" cy="4846320"/>
          </a:xfrm>
        </p:spPr>
        <p:txBody>
          <a:bodyPr>
            <a:noAutofit/>
          </a:bodyPr>
          <a:lstStyle>
            <a:lvl1pPr>
              <a:defRPr/>
            </a:lvl1pPr>
          </a:lstStyle>
          <a:p>
            <a:pPr lvl="0"/>
            <a:r>
              <a:rPr lang="en-US" dirty="0"/>
              <a:t>Slide Content</a:t>
            </a:r>
          </a:p>
          <a:p>
            <a:pPr lvl="1"/>
            <a:r>
              <a:rPr lang="en-US" dirty="0"/>
              <a:t>Second level</a:t>
            </a:r>
          </a:p>
          <a:p>
            <a:pPr lvl="2"/>
            <a:r>
              <a:rPr lang="en-US" dirty="0"/>
              <a:t>Third level</a:t>
            </a:r>
          </a:p>
        </p:txBody>
      </p:sp>
      <p:sp>
        <p:nvSpPr>
          <p:cNvPr id="8" name="Return to main slide Link 2">
            <a:extLst>
              <a:ext uri="{FF2B5EF4-FFF2-40B4-BE49-F238E27FC236}">
                <a16:creationId xmlns:a16="http://schemas.microsoft.com/office/drawing/2014/main" id="{9B134E77-CDFC-4241-959A-BAF4C2ADE209}"/>
              </a:ext>
            </a:extLst>
          </p:cNvPr>
          <p:cNvSpPr>
            <a:spLocks noGrp="1"/>
          </p:cNvSpPr>
          <p:nvPr>
            <p:ph type="body" sz="quarter" idx="17" hasCustomPrompt="1"/>
          </p:nvPr>
        </p:nvSpPr>
        <p:spPr>
          <a:xfrm>
            <a:off x="3081528" y="6337511"/>
            <a:ext cx="2980944" cy="228600"/>
          </a:xfrm>
        </p:spPr>
        <p:txBody>
          <a:bodyPr anchor="ctr">
            <a:noAutofit/>
          </a:bodyPr>
          <a:lstStyle>
            <a:lvl1pPr algn="ctr">
              <a:defRPr sz="1200"/>
            </a:lvl1pPr>
          </a:lstStyle>
          <a:p>
            <a:pPr lvl="0"/>
            <a:r>
              <a:rPr lang="en-IN" dirty="0"/>
              <a:t>Return to parent-slide containing images.</a:t>
            </a:r>
          </a:p>
        </p:txBody>
      </p:sp>
      <p:sp>
        <p:nvSpPr>
          <p:cNvPr id="7" name="Slide Number Placeholder">
            <a:extLst>
              <a:ext uri="{FF2B5EF4-FFF2-40B4-BE49-F238E27FC236}">
                <a16:creationId xmlns:a16="http://schemas.microsoft.com/office/drawing/2014/main" id="{37CCC8AF-E2D7-4902-AC6A-F8FFFAB3B983}"/>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842702864"/>
      </p:ext>
    </p:extLst>
  </p:cSld>
  <p:clrMapOvr>
    <a:masterClrMapping/>
  </p:clrMapOvr>
  <p:extLst mod="1">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Appendix-Two Comparison Placeholders With Identifi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9" name="Return to main slide Link 1">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3081528" y="1068234"/>
            <a:ext cx="2980944" cy="228600"/>
          </a:xfrm>
          <a:prstGeom prst="rect">
            <a:avLst/>
          </a:prstGeom>
        </p:spPr>
        <p:txBody>
          <a:bodyPr vert="horz" lIns="91440" tIns="45720" rIns="91440" bIns="45720" rtlCol="0" anchor="ctr">
            <a:noAutofit/>
          </a:bodyPr>
          <a:lstStyle>
            <a:lvl1pPr algn="ctr">
              <a:defRPr lang="en-US" sz="1200" dirty="0"/>
            </a:lvl1pPr>
          </a:lstStyle>
          <a:p>
            <a:pPr lvl="0" algn="ctr"/>
            <a:r>
              <a:rPr lang="en-US" dirty="0"/>
              <a:t>Return to parent-slide containing images.</a:t>
            </a:r>
          </a:p>
        </p:txBody>
      </p:sp>
      <p:sp>
        <p:nvSpPr>
          <p:cNvPr id="4" name="Image Identifier 1">
            <a:extLst>
              <a:ext uri="{FF2B5EF4-FFF2-40B4-BE49-F238E27FC236}">
                <a16:creationId xmlns:a16="http://schemas.microsoft.com/office/drawing/2014/main" id="{06B6FD09-21E6-4C44-B034-2825B085D9AB}"/>
              </a:ext>
            </a:extLst>
          </p:cNvPr>
          <p:cNvSpPr>
            <a:spLocks noGrp="1"/>
          </p:cNvSpPr>
          <p:nvPr>
            <p:ph type="body" sz="quarter" idx="17" hasCustomPrompt="1"/>
          </p:nvPr>
        </p:nvSpPr>
        <p:spPr>
          <a:xfrm>
            <a:off x="365125" y="1397001"/>
            <a:ext cx="4078224" cy="393192"/>
          </a:xfrm>
        </p:spPr>
        <p:txBody>
          <a:bodyPr>
            <a:noAutofit/>
          </a:bodyPr>
          <a:lstStyle>
            <a:lvl1pPr>
              <a:defRPr/>
            </a:lvl1pPr>
          </a:lstStyle>
          <a:p>
            <a:pPr lvl="0"/>
            <a:r>
              <a:rPr lang="en-US" dirty="0"/>
              <a:t>Image Identifier 1</a:t>
            </a:r>
          </a:p>
        </p:txBody>
      </p:sp>
      <p:sp>
        <p:nvSpPr>
          <p:cNvPr id="12" name="Content Placeholder 1">
            <a:extLst>
              <a:ext uri="{FF2B5EF4-FFF2-40B4-BE49-F238E27FC236}">
                <a16:creationId xmlns:a16="http://schemas.microsoft.com/office/drawing/2014/main" id="{211AB556-A79C-4FDF-BD73-C1AB72D9590A}"/>
              </a:ext>
            </a:extLst>
          </p:cNvPr>
          <p:cNvSpPr>
            <a:spLocks noGrp="1"/>
          </p:cNvSpPr>
          <p:nvPr>
            <p:ph sz="quarter" idx="18" hasCustomPrompt="1"/>
          </p:nvPr>
        </p:nvSpPr>
        <p:spPr>
          <a:xfrm>
            <a:off x="342900" y="1933303"/>
            <a:ext cx="4078224" cy="4315968"/>
          </a:xfrm>
        </p:spPr>
        <p:txBody>
          <a:bodyPr>
            <a:noAutofit/>
          </a:bodyPr>
          <a:lstStyle>
            <a:lvl1pPr>
              <a:defRPr/>
            </a:lvl1pPr>
          </a:lstStyle>
          <a:p>
            <a:pPr lvl="0"/>
            <a:r>
              <a:rPr lang="en-US" dirty="0"/>
              <a:t>Slide Content</a:t>
            </a:r>
          </a:p>
          <a:p>
            <a:pPr lvl="1"/>
            <a:r>
              <a:rPr lang="en-US" dirty="0"/>
              <a:t>Second level</a:t>
            </a:r>
          </a:p>
          <a:p>
            <a:pPr lvl="2"/>
            <a:r>
              <a:rPr lang="en-US" dirty="0"/>
              <a:t>Third level</a:t>
            </a:r>
          </a:p>
        </p:txBody>
      </p:sp>
      <p:sp>
        <p:nvSpPr>
          <p:cNvPr id="14" name="Image Identifier 2">
            <a:extLst>
              <a:ext uri="{FF2B5EF4-FFF2-40B4-BE49-F238E27FC236}">
                <a16:creationId xmlns:a16="http://schemas.microsoft.com/office/drawing/2014/main" id="{8126F7C8-57F8-404E-8B7F-DFB94AEB3363}"/>
              </a:ext>
            </a:extLst>
          </p:cNvPr>
          <p:cNvSpPr>
            <a:spLocks noGrp="1"/>
          </p:cNvSpPr>
          <p:nvPr>
            <p:ph type="body" sz="quarter" idx="19" hasCustomPrompt="1"/>
          </p:nvPr>
        </p:nvSpPr>
        <p:spPr>
          <a:xfrm>
            <a:off x="4715145" y="1397001"/>
            <a:ext cx="4078224" cy="393192"/>
          </a:xfrm>
        </p:spPr>
        <p:txBody>
          <a:bodyPr>
            <a:noAutofit/>
          </a:bodyPr>
          <a:lstStyle>
            <a:lvl1pPr>
              <a:defRPr/>
            </a:lvl1pPr>
          </a:lstStyle>
          <a:p>
            <a:pPr lvl="0"/>
            <a:r>
              <a:rPr lang="en-US" dirty="0"/>
              <a:t>Image Identifier 2</a:t>
            </a:r>
          </a:p>
        </p:txBody>
      </p:sp>
      <p:sp>
        <p:nvSpPr>
          <p:cNvPr id="16" name="Content Placeholder 2">
            <a:extLst>
              <a:ext uri="{FF2B5EF4-FFF2-40B4-BE49-F238E27FC236}">
                <a16:creationId xmlns:a16="http://schemas.microsoft.com/office/drawing/2014/main" id="{241441BC-54C7-474E-887C-32AF8F737FA5}"/>
              </a:ext>
            </a:extLst>
          </p:cNvPr>
          <p:cNvSpPr>
            <a:spLocks noGrp="1"/>
          </p:cNvSpPr>
          <p:nvPr>
            <p:ph sz="quarter" idx="20" hasCustomPrompt="1"/>
          </p:nvPr>
        </p:nvSpPr>
        <p:spPr>
          <a:xfrm>
            <a:off x="4722876" y="1932432"/>
            <a:ext cx="4078224" cy="4315968"/>
          </a:xfrm>
        </p:spPr>
        <p:txBody>
          <a:bodyPr>
            <a:noAutofit/>
          </a:bodyPr>
          <a:lstStyle>
            <a:lvl1pPr>
              <a:defRPr/>
            </a:lvl1pPr>
          </a:lstStyle>
          <a:p>
            <a:pPr lvl="0"/>
            <a:r>
              <a:rPr lang="en-US" dirty="0"/>
              <a:t>Slide Content 2</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18" name="Return to main slide Link 2">
            <a:extLst>
              <a:ext uri="{FF2B5EF4-FFF2-40B4-BE49-F238E27FC236}">
                <a16:creationId xmlns:a16="http://schemas.microsoft.com/office/drawing/2014/main" id="{B9537776-81D3-4405-934B-448730728479}"/>
              </a:ext>
            </a:extLst>
          </p:cNvPr>
          <p:cNvSpPr>
            <a:spLocks noGrp="1"/>
          </p:cNvSpPr>
          <p:nvPr>
            <p:ph type="body" sz="quarter" idx="21" hasCustomPrompt="1"/>
          </p:nvPr>
        </p:nvSpPr>
        <p:spPr>
          <a:xfrm>
            <a:off x="3081528" y="6337511"/>
            <a:ext cx="2980944" cy="228600"/>
          </a:xfrm>
        </p:spPr>
        <p:txBody>
          <a:bodyPr anchor="ctr">
            <a:noAutofit/>
          </a:bodyPr>
          <a:lstStyle>
            <a:lvl1pPr algn="ctr">
              <a:defRPr sz="1200"/>
            </a:lvl1pPr>
          </a:lstStyle>
          <a:p>
            <a:pPr lvl="0"/>
            <a:r>
              <a:rPr lang="en-IN" dirty="0"/>
              <a:t>Return to parent-slide containing images.</a:t>
            </a:r>
          </a:p>
        </p:txBody>
      </p:sp>
      <p:sp>
        <p:nvSpPr>
          <p:cNvPr id="10" name="Slide Number Placeholder">
            <a:extLst>
              <a:ext uri="{FF2B5EF4-FFF2-40B4-BE49-F238E27FC236}">
                <a16:creationId xmlns:a16="http://schemas.microsoft.com/office/drawing/2014/main" id="{00A4DBBD-DCA1-4207-8DB2-FBD5FBA1D0D7}"/>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2505933215"/>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nd Content">
    <p:bg>
      <p:bgPr>
        <a:solidFill>
          <a:srgbClr val="FFFF00"/>
        </a:solidFill>
        <a:effectLst/>
      </p:bgPr>
    </p:bg>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CD8F3EC5-73E8-440D-847C-1D4591FE0928}"/>
              </a:ext>
            </a:extLst>
          </p:cNvPr>
          <p:cNvSpPr txBox="1"/>
          <p:nvPr userDrawn="1"/>
        </p:nvSpPr>
        <p:spPr>
          <a:xfrm>
            <a:off x="1380928" y="20320"/>
            <a:ext cx="6382144" cy="461665"/>
          </a:xfrm>
          <a:prstGeom prst="rect">
            <a:avLst/>
          </a:prstGeom>
          <a:noFill/>
        </p:spPr>
        <p:txBody>
          <a:bodyPr wrap="square" rtlCol="0">
            <a:spAutoFit/>
          </a:bodyPr>
          <a:lstStyle/>
          <a:p>
            <a:pPr algn="ctr"/>
            <a:r>
              <a:rPr lang="en-US" sz="2400" b="1" dirty="0">
                <a:solidFill>
                  <a:srgbClr val="0070C0"/>
                </a:solidFill>
                <a:latin typeface="Arial" panose="020B0604020202020204" pitchFamily="34" charset="0"/>
                <a:cs typeface="Arial" panose="020B0604020202020204" pitchFamily="34" charset="0"/>
              </a:rPr>
              <a:t>INSTRUCTION NOTES</a:t>
            </a:r>
            <a:endParaRPr lang="en-IN" sz="2400" b="1" dirty="0">
              <a:solidFill>
                <a:srgbClr val="0070C0"/>
              </a:solidFill>
              <a:latin typeface="Arial" panose="020B0604020202020204" pitchFamily="34" charset="0"/>
              <a:cs typeface="Arial" panose="020B0604020202020204" pitchFamily="34" charset="0"/>
            </a:endParaRPr>
          </a:p>
        </p:txBody>
      </p:sp>
      <p:sp>
        <p:nvSpPr>
          <p:cNvPr id="10" name="TextBox 9">
            <a:extLst>
              <a:ext uri="{FF2B5EF4-FFF2-40B4-BE49-F238E27FC236}">
                <a16:creationId xmlns:a16="http://schemas.microsoft.com/office/drawing/2014/main" id="{6493F5A8-6BC8-45A9-B853-99DFBE6F50C5}"/>
              </a:ext>
            </a:extLst>
          </p:cNvPr>
          <p:cNvSpPr txBox="1"/>
          <p:nvPr userDrawn="1"/>
        </p:nvSpPr>
        <p:spPr>
          <a:xfrm>
            <a:off x="0" y="457200"/>
            <a:ext cx="9144000" cy="6400800"/>
          </a:xfrm>
          <a:prstGeom prst="rect">
            <a:avLst/>
          </a:prstGeom>
          <a:solidFill>
            <a:schemeClr val="accent4">
              <a:lumMod val="40000"/>
              <a:lumOff val="60000"/>
            </a:schemeClr>
          </a:solidFill>
        </p:spPr>
        <p:txBody>
          <a:bodyPr wrap="square" rtlCol="0">
            <a:noAutofit/>
          </a:bodyPr>
          <a:lstStyle/>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Fix copyright year in Opener slide.</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Use Sans Serif font. (For engineering and chemistry titles Times New Roman font to be used.)</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all texts in Placeholders as per order.</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all images, tables, and equations without placeholder.</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credit text just after images.</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all tables and equations in editable format if possible.</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Break texts to separate placeholder, if equations uses between them.</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Check color contrast ratio, it should need to pass 4.5:1 (AA standard)</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alt-text as provided, if any images missing make a note. No need to set alt-text for editable table and equations.</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Check all images alt-text field. There should be alt-text or blank. Set decorative those images, which are listed in alt-text list.</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Appendix slide for Long descriptions and link properly with its parent image. Appendix should be in other section and hidden.</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Strictly avoid equation editor.</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Check outline view for proper order of texts.</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Fix all text language to US English. Fix other language, if instructed.</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Check Accessibility checker and if there is any known errors.</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Metadata of files as instructed.</a:t>
            </a:r>
          </a:p>
          <a:p>
            <a:pPr marL="342900" marR="0" lvl="0" indent="-342900" algn="l" defTabSz="914400" rtl="0" eaLnBrk="1" fontAlgn="auto" latinLnBrk="0" hangingPunct="1">
              <a:lnSpc>
                <a:spcPct val="100000"/>
              </a:lnSpc>
              <a:spcBef>
                <a:spcPts val="500"/>
              </a:spcBef>
              <a:spcAft>
                <a:spcPts val="0"/>
              </a:spcAft>
              <a:buClrTx/>
              <a:buSzTx/>
              <a:buFont typeface="+mj-lt"/>
              <a:buAutoNum type="arabicPeriod"/>
              <a:tabLst/>
              <a:defRPr/>
            </a:pPr>
            <a:r>
              <a:rPr lang="en-US" sz="1500" dirty="0">
                <a:latin typeface="Arial" panose="020B0604020202020204" pitchFamily="34" charset="0"/>
                <a:cs typeface="Arial" panose="020B0604020202020204" pitchFamily="34" charset="0"/>
              </a:rPr>
              <a:t>Recheck all, before pass to next step.</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Be sure before pass to next step, all the instructions are followed.</a:t>
            </a:r>
          </a:p>
          <a:p>
            <a:pPr marL="0" lvl="0" indent="0" algn="ctr">
              <a:lnSpc>
                <a:spcPct val="100000"/>
              </a:lnSpc>
              <a:spcBef>
                <a:spcPts val="1200"/>
              </a:spcBef>
              <a:spcAft>
                <a:spcPts val="0"/>
              </a:spcAft>
              <a:buFont typeface="+mj-lt"/>
              <a:buNone/>
            </a:pPr>
            <a:r>
              <a:rPr lang="en-US" sz="1500" b="1" dirty="0">
                <a:latin typeface="Arial" panose="020B0604020202020204" pitchFamily="34" charset="0"/>
                <a:cs typeface="Arial" panose="020B0604020202020204" pitchFamily="34" charset="0"/>
              </a:rPr>
              <a:t>&lt;&lt; PLEASE REMOVE THIS SLIDE AFTER FINALIZE THE CHAPTER &gt;&gt;</a:t>
            </a:r>
          </a:p>
        </p:txBody>
      </p:sp>
    </p:spTree>
    <p:extLst>
      <p:ext uri="{BB962C8B-B14F-4D97-AF65-F5344CB8AC3E}">
        <p14:creationId xmlns:p14="http://schemas.microsoft.com/office/powerpoint/2010/main" val="29768117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 NO 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0" y="1452559"/>
            <a:ext cx="9144000" cy="4982750"/>
            <a:chOff x="0" y="1521567"/>
            <a:chExt cx="9144000" cy="4846438"/>
          </a:xfrm>
        </p:grpSpPr>
        <p:sp>
          <p:nvSpPr>
            <p:cNvPr id="11" name="Rectangle 10">
              <a:extLst>
                <a:ext uri="{FF2B5EF4-FFF2-40B4-BE49-F238E27FC236}">
                  <a16:creationId xmlns:a16="http://schemas.microsoft.com/office/drawing/2014/main" id="{23FD8DC8-1EF1-6B48-9F31-D9D254F85818}"/>
                </a:ext>
              </a:extLst>
            </p:cNvPr>
            <p:cNvSpPr/>
            <p:nvPr userDrawn="1"/>
          </p:nvSpPr>
          <p:spPr>
            <a:xfrm>
              <a:off x="0" y="1521567"/>
              <a:ext cx="9144000" cy="484643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9500492E-5EBE-C745-8EEE-F17D4BB4582E}"/>
                </a:ext>
              </a:extLst>
            </p:cNvPr>
            <p:cNvSpPr/>
            <p:nvPr userDrawn="1"/>
          </p:nvSpPr>
          <p:spPr>
            <a:xfrm>
              <a:off x="185629" y="2001422"/>
              <a:ext cx="8493233" cy="4166364"/>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364385" y="2475809"/>
              <a:ext cx="7858340" cy="3513221"/>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hasCustomPrompt="1"/>
          </p:nvPr>
        </p:nvSpPr>
        <p:spPr>
          <a:xfrm>
            <a:off x="777240" y="2691271"/>
            <a:ext cx="4297680" cy="576185"/>
          </a:xfrm>
          <a:prstGeom prst="rect">
            <a:avLst/>
          </a:prstGeom>
        </p:spPr>
        <p:txBody>
          <a:bodyPr anchor="t">
            <a:noAutofit/>
          </a:bodyPr>
          <a:lstStyle>
            <a:lvl1pPr algn="l">
              <a:lnSpc>
                <a:spcPct val="100000"/>
              </a:lnSpc>
              <a:defRPr sz="2600" b="1">
                <a:solidFill>
                  <a:schemeClr val="bg1"/>
                </a:solidFill>
              </a:defRPr>
            </a:lvl1pPr>
          </a:lstStyle>
          <a:p>
            <a:r>
              <a:rPr lang="en-US" dirty="0"/>
              <a:t>Chapter #</a:t>
            </a:r>
          </a:p>
        </p:txBody>
      </p:sp>
      <p:sp>
        <p:nvSpPr>
          <p:cNvPr id="3" name="Subtitle"/>
          <p:cNvSpPr>
            <a:spLocks noGrp="1"/>
          </p:cNvSpPr>
          <p:nvPr>
            <p:ph type="subTitle" idx="1" hasCustomPrompt="1"/>
          </p:nvPr>
        </p:nvSpPr>
        <p:spPr>
          <a:xfrm>
            <a:off x="782057" y="3525088"/>
            <a:ext cx="5513639" cy="979282"/>
          </a:xfrm>
          <a:prstGeom prst="rect">
            <a:avLst/>
          </a:prstGeom>
        </p:spPr>
        <p:txBody>
          <a:bodyPr anchor="b"/>
          <a:lstStyle>
            <a:lvl1pPr marL="0" indent="0" algn="l">
              <a:buNone/>
              <a:defRPr sz="2000" b="1">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Chapter Title</a:t>
            </a:r>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867202" y="465003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p:ph type="body" sz="quarter" idx="10" hasCustomPrompt="1"/>
          </p:nvPr>
        </p:nvSpPr>
        <p:spPr>
          <a:xfrm>
            <a:off x="777240" y="4718304"/>
            <a:ext cx="4443413" cy="1283104"/>
          </a:xfrm>
          <a:prstGeom prst="rect">
            <a:avLst/>
          </a:prstGeom>
        </p:spPr>
        <p:txBody>
          <a:bodyPr/>
          <a:lstStyle>
            <a:lvl1pPr>
              <a:spcBef>
                <a:spcPts val="0"/>
              </a:spcBef>
              <a:defRPr sz="18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Book Title</a:t>
            </a:r>
          </a:p>
          <a:p>
            <a:pPr lvl="0"/>
            <a:r>
              <a:rPr lang="en-US" dirty="0"/>
              <a:t># EDITION</a:t>
            </a:r>
          </a:p>
          <a:p>
            <a:pPr lvl="0"/>
            <a:r>
              <a:rPr lang="en-US" dirty="0"/>
              <a:t>AUTHOR NAME</a:t>
            </a:r>
          </a:p>
        </p:txBody>
      </p:sp>
      <p:sp>
        <p:nvSpPr>
          <p:cNvPr id="14" name="Text Placeholder 4">
            <a:extLst>
              <a:ext uri="{FF2B5EF4-FFF2-40B4-BE49-F238E27FC236}">
                <a16:creationId xmlns:a16="http://schemas.microsoft.com/office/drawing/2014/main" id="{2170D5CB-0D03-4C4A-BFC9-9923AD1D35C5}"/>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380643474"/>
      </p:ext>
    </p:extLst>
  </p:cSld>
  <p:clrMapOvr>
    <a:masterClrMapping/>
  </p:clrMapOvr>
  <p:extLst mod="1">
    <p:ext uri="{DCECCB84-F9BA-43D5-87BE-67443E8EF086}">
      <p15:sldGuideLst xmlns:p15="http://schemas.microsoft.com/office/powerpoint/2012/main">
        <p15:guide id="1" orient="horz" pos="959">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 Slide NO Cover">
    <p:spTree>
      <p:nvGrpSpPr>
        <p:cNvPr id="1" name=""/>
        <p:cNvGrpSpPr/>
        <p:nvPr/>
      </p:nvGrpSpPr>
      <p:grpSpPr>
        <a:xfrm>
          <a:off x="0" y="0"/>
          <a:ext cx="0" cy="0"/>
          <a:chOff x="0" y="0"/>
          <a:chExt cx="0" cy="0"/>
        </a:xfrm>
      </p:grpSpPr>
      <p:grpSp>
        <p:nvGrpSpPr>
          <p:cNvPr id="5" name="MHE altered Background, fixed">
            <a:extLst>
              <a:ext uri="{FF2B5EF4-FFF2-40B4-BE49-F238E27FC236}">
                <a16:creationId xmlns:a16="http://schemas.microsoft.com/office/drawing/2014/main" id="{7A14A7A9-A9D7-4A08-A24F-4D1C1F4C29CE}"/>
              </a:ext>
              <a:ext uri="{C183D7F6-B498-43B3-948B-1728B52AA6E4}">
                <adec:decorative xmlns:adec="http://schemas.microsoft.com/office/drawing/2017/decorative" val="1"/>
              </a:ext>
            </a:extLst>
          </p:cNvPr>
          <p:cNvGrpSpPr/>
          <p:nvPr userDrawn="1"/>
        </p:nvGrpSpPr>
        <p:grpSpPr>
          <a:xfrm>
            <a:off x="0" y="1446366"/>
            <a:ext cx="9143999" cy="4991100"/>
            <a:chOff x="0" y="1524000"/>
            <a:chExt cx="9143999" cy="4991100"/>
          </a:xfrm>
        </p:grpSpPr>
        <p:sp>
          <p:nvSpPr>
            <p:cNvPr id="12" name="Rectangle 11">
              <a:extLst>
                <a:ext uri="{FF2B5EF4-FFF2-40B4-BE49-F238E27FC236}">
                  <a16:creationId xmlns:a16="http://schemas.microsoft.com/office/drawing/2014/main" id="{9500492E-5EBE-C745-8EEE-F17D4BB4582E}"/>
                </a:ext>
              </a:extLst>
            </p:cNvPr>
            <p:cNvSpPr/>
            <p:nvPr userDrawn="1"/>
          </p:nvSpPr>
          <p:spPr>
            <a:xfrm>
              <a:off x="0" y="1524000"/>
              <a:ext cx="9143999" cy="4991100"/>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190500" y="2019300"/>
              <a:ext cx="8496300" cy="42672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hasCustomPrompt="1"/>
          </p:nvPr>
        </p:nvSpPr>
        <p:spPr>
          <a:xfrm>
            <a:off x="567378" y="2320032"/>
            <a:ext cx="5223822" cy="549295"/>
          </a:xfrm>
          <a:prstGeom prst="rect">
            <a:avLst/>
          </a:prstGeom>
        </p:spPr>
        <p:txBody>
          <a:bodyPr anchor="t">
            <a:noAutofit/>
          </a:bodyPr>
          <a:lstStyle>
            <a:lvl1pPr algn="l">
              <a:lnSpc>
                <a:spcPct val="100000"/>
              </a:lnSpc>
              <a:defRPr sz="2600" b="1">
                <a:solidFill>
                  <a:schemeClr val="bg1"/>
                </a:solidFill>
              </a:defRPr>
            </a:lvl1pPr>
          </a:lstStyle>
          <a:p>
            <a:r>
              <a:rPr lang="en-US" dirty="0"/>
              <a:t>Chapter #</a:t>
            </a:r>
          </a:p>
        </p:txBody>
      </p:sp>
      <p:sp>
        <p:nvSpPr>
          <p:cNvPr id="3" name="Subtitle"/>
          <p:cNvSpPr>
            <a:spLocks noGrp="1"/>
          </p:cNvSpPr>
          <p:nvPr userDrawn="1">
            <p:ph type="subTitle" idx="1" hasCustomPrompt="1"/>
          </p:nvPr>
        </p:nvSpPr>
        <p:spPr>
          <a:xfrm>
            <a:off x="567378" y="3247693"/>
            <a:ext cx="5644236" cy="1279162"/>
          </a:xfrm>
          <a:prstGeom prst="rect">
            <a:avLst/>
          </a:prstGeom>
        </p:spPr>
        <p:txBody>
          <a:bodyPr anchor="b"/>
          <a:lstStyle>
            <a:lvl1pPr marL="0" indent="0" algn="l">
              <a:buNone/>
              <a:defRPr sz="2000" b="1">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Chapter Title</a:t>
            </a:r>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02310" y="466502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userDrawn="1">
            <p:ph type="body" sz="quarter" idx="10" hasCustomPrompt="1"/>
          </p:nvPr>
        </p:nvSpPr>
        <p:spPr>
          <a:xfrm>
            <a:off x="567378" y="4770769"/>
            <a:ext cx="4443413" cy="1279151"/>
          </a:xfrm>
          <a:prstGeom prst="rect">
            <a:avLst/>
          </a:prstGeom>
        </p:spPr>
        <p:txBody>
          <a:bodyPr/>
          <a:lstStyle>
            <a:lvl1pPr>
              <a:spcBef>
                <a:spcPts val="0"/>
              </a:spcBef>
              <a:defRPr sz="18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Book Title</a:t>
            </a:r>
          </a:p>
          <a:p>
            <a:pPr lvl="0"/>
            <a:r>
              <a:rPr lang="en-US" dirty="0"/>
              <a:t># EDITION</a:t>
            </a:r>
          </a:p>
          <a:p>
            <a:pPr lvl="0"/>
            <a:r>
              <a:rPr lang="en-US" dirty="0"/>
              <a:t>AUTHOR NAME</a:t>
            </a:r>
          </a:p>
        </p:txBody>
      </p:sp>
      <p:sp>
        <p:nvSpPr>
          <p:cNvPr id="10" name="Text Placeholder 4">
            <a:extLst>
              <a:ext uri="{FF2B5EF4-FFF2-40B4-BE49-F238E27FC236}">
                <a16:creationId xmlns:a16="http://schemas.microsoft.com/office/drawing/2014/main" id="{82576527-CE03-41D2-AE4B-BA146BC6180F}"/>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1233895555"/>
      </p:ext>
    </p:extLst>
  </p:cSld>
  <p:clrMapOvr>
    <a:masterClrMapping/>
  </p:clrMapOvr>
  <p:extLst mod="1">
    <p:ext uri="{DCECCB84-F9BA-43D5-87BE-67443E8EF086}">
      <p15:sldGuideLst xmlns:p15="http://schemas.microsoft.com/office/powerpoint/2012/main">
        <p15:guide id="1" orient="horz" pos="1272">
          <p15:clr>
            <a:srgbClr val="FBAE40"/>
          </p15:clr>
        </p15:guide>
        <p15:guide id="2" orient="horz" pos="3960">
          <p15:clr>
            <a:srgbClr val="FBAE40"/>
          </p15:clr>
        </p15:guide>
        <p15:guide id="3" pos="120">
          <p15:clr>
            <a:srgbClr val="FBAE40"/>
          </p15:clr>
        </p15:guide>
        <p15:guide id="4" pos="5472">
          <p15:clr>
            <a:srgbClr val="FBAE40"/>
          </p15:clr>
        </p15:guide>
        <p15:guide id="5" orient="horz" pos="226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7" name="Slide Number Placeholder">
            <a:extLst>
              <a:ext uri="{FF2B5EF4-FFF2-40B4-BE49-F238E27FC236}">
                <a16:creationId xmlns:a16="http://schemas.microsoft.com/office/drawing/2014/main" id="{D224C903-B26C-4B94-A12A-2C655E816129}"/>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747284491"/>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One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4974336"/>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12" name="Credit line">
            <a:extLst>
              <a:ext uri="{FF2B5EF4-FFF2-40B4-BE49-F238E27FC236}">
                <a16:creationId xmlns:a16="http://schemas.microsoft.com/office/drawing/2014/main" id="{0A751AC6-5C3E-4691-9B45-FB921E793B3B}"/>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3" name="Appendix Link">
            <a:extLst>
              <a:ext uri="{FF2B5EF4-FFF2-40B4-BE49-F238E27FC236}">
                <a16:creationId xmlns:a16="http://schemas.microsoft.com/office/drawing/2014/main" id="{FD907F07-EE94-4D9C-A43D-F98A8F68D317}"/>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4" name="Slide Number Placeholder">
            <a:extLst>
              <a:ext uri="{FF2B5EF4-FFF2-40B4-BE49-F238E27FC236}">
                <a16:creationId xmlns:a16="http://schemas.microsoft.com/office/drawing/2014/main" id="{A29D8783-D54C-48F2-AF1E-BDD55B3A1004}"/>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3268197090"/>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Vertical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237744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3873606"/>
            <a:ext cx="8458200" cy="237744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7" name="Credit line">
            <a:extLst>
              <a:ext uri="{FF2B5EF4-FFF2-40B4-BE49-F238E27FC236}">
                <a16:creationId xmlns:a16="http://schemas.microsoft.com/office/drawing/2014/main" id="{1223D350-5679-4D4B-AD13-B8CED422C542}"/>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9" name="Appendix Link">
            <a:extLst>
              <a:ext uri="{FF2B5EF4-FFF2-40B4-BE49-F238E27FC236}">
                <a16:creationId xmlns:a16="http://schemas.microsoft.com/office/drawing/2014/main" id="{BBA543E8-C413-4D60-86A0-6EB5F50AE6ED}"/>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1" name="Slide Number Placeholder">
            <a:extLst>
              <a:ext uri="{FF2B5EF4-FFF2-40B4-BE49-F238E27FC236}">
                <a16:creationId xmlns:a16="http://schemas.microsoft.com/office/drawing/2014/main" id="{1F1DFE9D-2E9E-4441-A0E6-EA0D5DEBF874}"/>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976129378"/>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wo Horizontal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4114800" cy="4974336"/>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4686300" y="1276710"/>
            <a:ext cx="4114800" cy="4974336"/>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7" name="Credit line">
            <a:extLst>
              <a:ext uri="{FF2B5EF4-FFF2-40B4-BE49-F238E27FC236}">
                <a16:creationId xmlns:a16="http://schemas.microsoft.com/office/drawing/2014/main" id="{2DBBA14D-96FF-4E20-82F9-54CB1CC8DB4E}"/>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9" name="Appendix Link">
            <a:extLst>
              <a:ext uri="{FF2B5EF4-FFF2-40B4-BE49-F238E27FC236}">
                <a16:creationId xmlns:a16="http://schemas.microsoft.com/office/drawing/2014/main" id="{547E7260-899E-4636-8D6D-0592ECFEFE60}"/>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1" name="Slide Number Placeholder">
            <a:extLst>
              <a:ext uri="{FF2B5EF4-FFF2-40B4-BE49-F238E27FC236}">
                <a16:creationId xmlns:a16="http://schemas.microsoft.com/office/drawing/2014/main" id="{52ECF39E-B323-40CB-BEE3-87C133A6757C}"/>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81896274"/>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wo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5486400" cy="4974336"/>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6057900" y="1276710"/>
            <a:ext cx="2743200" cy="4974336"/>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7" name="Credit line">
            <a:extLst>
              <a:ext uri="{FF2B5EF4-FFF2-40B4-BE49-F238E27FC236}">
                <a16:creationId xmlns:a16="http://schemas.microsoft.com/office/drawing/2014/main" id="{998A8427-CC9B-43CC-808E-74EC72DB98A8}"/>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9" name="Appendix Link">
            <a:extLst>
              <a:ext uri="{FF2B5EF4-FFF2-40B4-BE49-F238E27FC236}">
                <a16:creationId xmlns:a16="http://schemas.microsoft.com/office/drawing/2014/main" id="{BCC28025-1541-43BA-813D-822D5602F483}"/>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1" name="Slide Number Placeholder">
            <a:extLst>
              <a:ext uri="{FF2B5EF4-FFF2-40B4-BE49-F238E27FC236}">
                <a16:creationId xmlns:a16="http://schemas.microsoft.com/office/drawing/2014/main" id="{6613B259-E8BA-41B2-B3D9-462EECFA981C}"/>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3406277606"/>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2.xml"/><Relationship Id="rId13" Type="http://schemas.openxmlformats.org/officeDocument/2006/relationships/slideLayout" Target="../slideLayouts/slideLayout17.xml"/><Relationship Id="rId3" Type="http://schemas.openxmlformats.org/officeDocument/2006/relationships/slideLayout" Target="../slideLayouts/slideLayout7.xml"/><Relationship Id="rId7" Type="http://schemas.openxmlformats.org/officeDocument/2006/relationships/slideLayout" Target="../slideLayouts/slideLayout11.xml"/><Relationship Id="rId12" Type="http://schemas.openxmlformats.org/officeDocument/2006/relationships/slideLayout" Target="../slideLayouts/slideLayout16.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slideLayout" Target="../slideLayouts/slideLayout10.xml"/><Relationship Id="rId11" Type="http://schemas.openxmlformats.org/officeDocument/2006/relationships/slideLayout" Target="../slideLayouts/slideLayout15.xml"/><Relationship Id="rId5" Type="http://schemas.openxmlformats.org/officeDocument/2006/relationships/slideLayout" Target="../slideLayouts/slideLayout9.xml"/><Relationship Id="rId10" Type="http://schemas.openxmlformats.org/officeDocument/2006/relationships/slideLayout" Target="../slideLayouts/slideLayout14.xml"/><Relationship Id="rId4" Type="http://schemas.openxmlformats.org/officeDocument/2006/relationships/slideLayout" Target="../slideLayouts/slideLayout8.xml"/><Relationship Id="rId9" Type="http://schemas.openxmlformats.org/officeDocument/2006/relationships/slideLayout" Target="../slideLayouts/slideLayout13.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18.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21.xml"/><Relationship Id="rId2" Type="http://schemas.openxmlformats.org/officeDocument/2006/relationships/slideLayout" Target="../slideLayouts/slideLayout20.xml"/><Relationship Id="rId1" Type="http://schemas.openxmlformats.org/officeDocument/2006/relationships/slideLayout" Target="../slideLayouts/slideLayout19.xml"/><Relationship Id="rId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3" Type="http://schemas.openxmlformats.org/officeDocument/2006/relationships/theme" Target="../theme/theme5.xml"/><Relationship Id="rId2" Type="http://schemas.openxmlformats.org/officeDocument/2006/relationships/slideLayout" Target="../slideLayouts/slideLayout23.xml"/><Relationship Id="rId1" Type="http://schemas.openxmlformats.org/officeDocument/2006/relationships/slideLayout" Target="../slideLayouts/slideLayout22.xml"/></Relationships>
</file>

<file path=ppt/slideMasters/_rels/slideMaster6.xml.rels><?xml version="1.0" encoding="UTF-8" standalone="yes"?>
<Relationships xmlns="http://schemas.openxmlformats.org/package/2006/relationships"><Relationship Id="rId2" Type="http://schemas.openxmlformats.org/officeDocument/2006/relationships/theme" Target="../theme/theme6.xml"/><Relationship Id="rId1" Type="http://schemas.openxmlformats.org/officeDocument/2006/relationships/slideLayout" Target="../slideLayouts/slideLayout2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MGH logo">
            <a:extLst>
              <a:ext uri="{FF2B5EF4-FFF2-40B4-BE49-F238E27FC236}">
                <a16:creationId xmlns:a16="http://schemas.microsoft.com/office/drawing/2014/main" id="{BF372B49-B6F5-4826-B4F8-2F8A4FFF8894}"/>
              </a:ext>
            </a:extLst>
          </p:cNvPr>
          <p:cNvPicPr>
            <a:picLocks noChangeAspect="1"/>
          </p:cNvPicPr>
          <p:nvPr userDrawn="1"/>
        </p:nvPicPr>
        <p:blipFill>
          <a:blip r:embed="rId6" cstate="hqprint">
            <a:extLst>
              <a:ext uri="{28A0092B-C50C-407E-A947-70E740481C1C}">
                <a14:useLocalDpi xmlns:a14="http://schemas.microsoft.com/office/drawing/2010/main" val="0"/>
              </a:ext>
            </a:extLst>
          </a:blip>
          <a:stretch>
            <a:fillRect/>
          </a:stretch>
        </p:blipFill>
        <p:spPr>
          <a:xfrm>
            <a:off x="294106" y="283845"/>
            <a:ext cx="999514" cy="999514"/>
          </a:xfrm>
          <a:prstGeom prst="rect">
            <a:avLst/>
          </a:prstGeom>
        </p:spPr>
      </p:pic>
      <p:sp>
        <p:nvSpPr>
          <p:cNvPr id="3" name="MGH Tagline">
            <a:extLst>
              <a:ext uri="{FF2B5EF4-FFF2-40B4-BE49-F238E27FC236}">
                <a16:creationId xmlns:a16="http://schemas.microsoft.com/office/drawing/2014/main" id="{70E12349-CEA7-4006-B6E3-3E283BDBD258}"/>
              </a:ext>
            </a:extLst>
          </p:cNvPr>
          <p:cNvSpPr txBox="1"/>
          <p:nvPr userDrawn="1"/>
        </p:nvSpPr>
        <p:spPr>
          <a:xfrm>
            <a:off x="5060273" y="337349"/>
            <a:ext cx="3873993" cy="338554"/>
          </a:xfrm>
          <a:prstGeom prst="rect">
            <a:avLst/>
          </a:prstGeom>
          <a:noFill/>
        </p:spPr>
        <p:txBody>
          <a:bodyPr wrap="square" lIns="45720" rIns="4572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spc="40" dirty="0">
                <a:effectLst/>
                <a:latin typeface="Arial" panose="020B0604020202020204" pitchFamily="34" charset="0"/>
                <a:ea typeface="Calibri" panose="020F0502020204030204" pitchFamily="34" charset="0"/>
              </a:rPr>
              <a:t>Because learning changes everything.</a:t>
            </a:r>
            <a:r>
              <a:rPr lang="en-US" sz="1050" spc="40" baseline="60000" dirty="0">
                <a:effectLst/>
                <a:latin typeface="Arial" panose="020B0604020202020204" pitchFamily="34" charset="0"/>
                <a:ea typeface="Calibri" panose="020F0502020204030204" pitchFamily="34" charset="0"/>
              </a:rPr>
              <a:t>®</a:t>
            </a:r>
            <a:endParaRPr lang="en-US" sz="1600" spc="40" baseline="60000" dirty="0"/>
          </a:p>
        </p:txBody>
      </p:sp>
      <p:sp>
        <p:nvSpPr>
          <p:cNvPr id="5" name="Long Copyright"/>
          <p:cNvSpPr>
            <a:spLocks noGrp="1"/>
          </p:cNvSpPr>
          <p:nvPr>
            <p:ph type="ftr" sz="quarter" idx="3"/>
          </p:nvPr>
        </p:nvSpPr>
        <p:spPr>
          <a:xfrm>
            <a:off x="0" y="6478439"/>
            <a:ext cx="9144000" cy="379562"/>
          </a:xfrm>
          <a:prstGeom prst="rect">
            <a:avLst/>
          </a:prstGeom>
        </p:spPr>
        <p:txBody>
          <a:bodyPr vert="horz" lIns="91440" tIns="45720" rIns="91440" bIns="45720" rtlCol="0" anchor="ctr"/>
          <a:lstStyle>
            <a:lvl1pPr algn="ctr">
              <a:defRPr sz="800">
                <a:solidFill>
                  <a:schemeClr val="tx1"/>
                </a:solidFill>
              </a:defRPr>
            </a:lvl1pPr>
          </a:lstStyle>
          <a:p>
            <a:pPr defTabSz="457200">
              <a:spcBef>
                <a:spcPct val="20000"/>
              </a:spcBef>
              <a:defRPr/>
            </a:pPr>
            <a:r>
              <a:rPr lang="en-US" dirty="0"/>
              <a:t>Copyright here</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895458715"/>
      </p:ext>
    </p:extLst>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1200"/>
        </a:spcBef>
        <a:spcAft>
          <a:spcPts val="0"/>
        </a:spcAft>
        <a:buClrTx/>
        <a:buSzTx/>
        <a:buFont typeface="Arial" panose="020B0604020202020204" pitchFamily="34" charset="0"/>
        <a:buNone/>
        <a:tabLst/>
        <a:defRPr sz="1400" kern="1200" baseline="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60">
          <p15:clr>
            <a:srgbClr val="F26B43"/>
          </p15:clr>
        </p15:guide>
        <p15:guide id="2" orient="horz" pos="192">
          <p15:clr>
            <a:srgbClr val="F26B43"/>
          </p15:clr>
        </p15:guide>
        <p15:guide id="5" pos="2880">
          <p15:clr>
            <a:srgbClr val="F26B43"/>
          </p15:clr>
        </p15:guide>
        <p15:guide id="6" pos="216">
          <p15:clr>
            <a:srgbClr val="F26B43"/>
          </p15:clr>
        </p15:guide>
        <p15:guide id="7" pos="5544">
          <p15:clr>
            <a:srgbClr val="F26B43"/>
          </p15:clr>
        </p15:guide>
        <p15:guide id="9" orient="horz" pos="4211">
          <p15:clr>
            <a:srgbClr val="F26B43"/>
          </p15:clr>
        </p15:guide>
        <p15:guide id="10" orient="horz" pos="960">
          <p15:clr>
            <a:srgbClr val="F26B43"/>
          </p15:clr>
        </p15:guide>
        <p15:guide id="11" orient="horz" pos="4104">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273877"/>
            <a:ext cx="8458200" cy="4944374"/>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6" name="MGH Yellow Line">
            <a:extLst>
              <a:ext uri="{FF2B5EF4-FFF2-40B4-BE49-F238E27FC236}">
                <a16:creationId xmlns:a16="http://schemas.microsoft.com/office/drawing/2014/main" id="{863DCF7F-F49F-4B76-B2DB-65498B95F679}"/>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Short Copyright">
            <a:extLst>
              <a:ext uri="{FF2B5EF4-FFF2-40B4-BE49-F238E27FC236}">
                <a16:creationId xmlns:a16="http://schemas.microsoft.com/office/drawing/2014/main" id="{4970FAA9-D565-4437-8BE7-8F1048CA0A83}"/>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solidFill>
              </a:rPr>
              <a:t>© McGraw Hill, LLC</a:t>
            </a:r>
          </a:p>
        </p:txBody>
      </p:sp>
    </p:spTree>
    <p:extLst>
      <p:ext uri="{BB962C8B-B14F-4D97-AF65-F5344CB8AC3E}">
        <p14:creationId xmlns:p14="http://schemas.microsoft.com/office/powerpoint/2010/main" val="881564708"/>
      </p:ext>
    </p:extLst>
  </p:cSld>
  <p:clrMap bg1="lt1" tx1="dk1" bg2="lt2" tx2="dk2" accent1="accent1" accent2="accent2" accent3="accent3" accent4="accent4" accent5="accent5" accent6="accent6" hlink="hlink" folHlink="folHlink"/>
  <p:sldLayoutIdLst>
    <p:sldLayoutId id="2147483715" r:id="rId1"/>
    <p:sldLayoutId id="2147483721" r:id="rId2"/>
    <p:sldLayoutId id="2147483710" r:id="rId3"/>
    <p:sldLayoutId id="2147483716" r:id="rId4"/>
    <p:sldLayoutId id="2147483714" r:id="rId5"/>
    <p:sldLayoutId id="2147483713" r:id="rId6"/>
    <p:sldLayoutId id="2147483712" r:id="rId7"/>
    <p:sldLayoutId id="2147483711" r:id="rId8"/>
    <p:sldLayoutId id="2147483708" r:id="rId9"/>
    <p:sldLayoutId id="2147483707" r:id="rId10"/>
    <p:sldLayoutId id="2147483709" r:id="rId11"/>
    <p:sldLayoutId id="2147483706" r:id="rId12"/>
    <p:sldLayoutId id="2147483705" r:id="rId13"/>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864" userDrawn="1">
          <p15:clr>
            <a:srgbClr val="F26B43"/>
          </p15:clr>
        </p15:guide>
        <p15:guide id="13" orient="horz" pos="360" userDrawn="1">
          <p15:clr>
            <a:srgbClr val="F26B43"/>
          </p15:clr>
        </p15:guide>
        <p15:guide id="14" orient="horz" pos="3936" userDrawn="1">
          <p15:clr>
            <a:srgbClr val="F26B43"/>
          </p15:clr>
        </p15:guide>
        <p15:guide id="15" pos="984" userDrawn="1">
          <p15:clr>
            <a:srgbClr val="F26B43"/>
          </p15:clr>
        </p15:guide>
        <p15:guide id="16" pos="5376" userDrawn="1">
          <p15:clr>
            <a:srgbClr val="F26B43"/>
          </p15:clr>
        </p15:guide>
        <p15:guide id="17" pos="264"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a:xfrm>
            <a:off x="0" y="6495691"/>
            <a:ext cx="9144000" cy="362309"/>
          </a:xfrm>
          <a:prstGeom prst="rect">
            <a:avLst/>
          </a:prstGeom>
        </p:spPr>
        <p:txBody>
          <a:bodyPr vert="horz" lIns="91440" tIns="45720" rIns="91440" bIns="45720" rtlCol="0" anchor="ctr"/>
          <a:lstStyle>
            <a:lvl1pPr algn="ctr">
              <a:defRPr sz="800">
                <a:solidFill>
                  <a:schemeClr val="tx1"/>
                </a:solidFill>
              </a:defRPr>
            </a:lvl1pPr>
          </a:lstStyle>
          <a:p>
            <a:r>
              <a:rPr lang="en-US" dirty="0"/>
              <a:t>Add long copyright line here</a:t>
            </a:r>
          </a:p>
        </p:txBody>
      </p:sp>
      <p:sp>
        <p:nvSpPr>
          <p:cNvPr id="6" name="MGH Yellow Line">
            <a:extLst>
              <a:ext uri="{FF2B5EF4-FFF2-40B4-BE49-F238E27FC236}">
                <a16:creationId xmlns:a16="http://schemas.microsoft.com/office/drawing/2014/main" id="{F20163A4-4644-4B17-9C8A-EF42A992331B}"/>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437998185"/>
      </p:ext>
    </p:extLst>
  </p:cSld>
  <p:clrMap bg1="lt1" tx1="dk1" bg2="lt2" tx2="dk2" accent1="accent1" accent2="accent2" accent3="accent3" accent4="accent4" accent5="accent5" accent6="accent6" hlink="hlink" folHlink="folHlink"/>
  <p:sldLayoutIdLst>
    <p:sldLayoutId id="2147483685" r:id="rId1"/>
  </p:sldLayoutIdLst>
  <p:hf hdr="0" dt="0"/>
  <p:txStyles>
    <p:titleStyle>
      <a:lvl1pPr algn="ctr" defTabSz="914400" rtl="0" eaLnBrk="1" latinLnBrk="0" hangingPunct="1">
        <a:lnSpc>
          <a:spcPct val="90000"/>
        </a:lnSpc>
        <a:spcBef>
          <a:spcPct val="0"/>
        </a:spcBef>
        <a:buNone/>
        <a:defRPr sz="1600" b="0" kern="1200">
          <a:solidFill>
            <a:schemeClr val="tx2"/>
          </a:solidFill>
          <a:latin typeface="+mj-lt"/>
          <a:ea typeface="+mj-ea"/>
          <a:cs typeface="+mj-cs"/>
        </a:defRPr>
      </a:lvl1pPr>
    </p:titleStyle>
    <p:bodyStyle>
      <a:lvl1pPr marL="0" marR="0" indent="0" algn="ctr" defTabSz="914400" rtl="0" eaLnBrk="1" fontAlgn="auto" latinLnBrk="0" hangingPunct="1">
        <a:lnSpc>
          <a:spcPct val="100000"/>
        </a:lnSpc>
        <a:spcBef>
          <a:spcPts val="0"/>
        </a:spcBef>
        <a:spcAft>
          <a:spcPts val="0"/>
        </a:spcAft>
        <a:buClrTx/>
        <a:buSzTx/>
        <a:buFontTx/>
        <a:buNone/>
        <a:tabLst/>
        <a:defRPr sz="2000" kern="120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60">
          <p15:clr>
            <a:srgbClr val="F26B43"/>
          </p15:clr>
        </p15:guide>
        <p15:guide id="2" orient="horz" pos="192">
          <p15:clr>
            <a:srgbClr val="F26B43"/>
          </p15:clr>
        </p15:guide>
        <p15:guide id="5" pos="2112" userDrawn="1">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2160" userDrawn="1">
          <p15:clr>
            <a:srgbClr val="F26B43"/>
          </p15:clr>
        </p15:guide>
        <p15:guide id="13" pos="3648"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Text Placeholder">
            <a:extLst>
              <a:ext uri="{FF2B5EF4-FFF2-40B4-BE49-F238E27FC236}">
                <a16:creationId xmlns:a16="http://schemas.microsoft.com/office/drawing/2014/main" id="{BEB99B55-73FB-42B4-93ED-C5E818675C31}"/>
              </a:ext>
            </a:extLst>
          </p:cNvPr>
          <p:cNvSpPr>
            <a:spLocks noGrp="1"/>
          </p:cNvSpPr>
          <p:nvPr>
            <p:ph type="body" idx="1"/>
          </p:nvPr>
        </p:nvSpPr>
        <p:spPr>
          <a:xfrm>
            <a:off x="342901" y="1976546"/>
            <a:ext cx="6480593" cy="4351338"/>
          </a:xfrm>
          <a:prstGeom prst="rect">
            <a:avLst/>
          </a:prstGeom>
        </p:spPr>
        <p:txBody>
          <a:bodyPr vert="horz" lIns="91440" tIns="45720" rIns="91440" bIns="45720" rtlCol="0">
            <a:noAutofit/>
          </a:bodyPr>
          <a:lstStyle/>
          <a:p>
            <a:pPr lvl="0"/>
            <a:r>
              <a:rPr lang="en-US" dirty="0"/>
              <a:t>Slide Content</a:t>
            </a:r>
          </a:p>
          <a:p>
            <a:pPr lvl="2"/>
            <a:r>
              <a:rPr lang="en-US" dirty="0"/>
              <a:t>Second level</a:t>
            </a:r>
          </a:p>
          <a:p>
            <a:pPr lvl="3"/>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6" name="MGH Shape">
            <a:extLst>
              <a:ext uri="{FF2B5EF4-FFF2-40B4-BE49-F238E27FC236}">
                <a16:creationId xmlns:a16="http://schemas.microsoft.com/office/drawing/2014/main" id="{B719ECBD-8119-4217-9D58-2638FA4365C1}"/>
              </a:ext>
              <a:ext uri="{C183D7F6-B498-43B3-948B-1728B52AA6E4}">
                <adec:decorative xmlns:adec="http://schemas.microsoft.com/office/drawing/2017/decorative" val="1"/>
              </a:ext>
            </a:extLst>
          </p:cNvPr>
          <p:cNvGrpSpPr/>
          <p:nvPr userDrawn="1"/>
        </p:nvGrpSpPr>
        <p:grpSpPr>
          <a:xfrm>
            <a:off x="6622742" y="0"/>
            <a:ext cx="2521258" cy="6623843"/>
            <a:chOff x="3491346" y="0"/>
            <a:chExt cx="2508933" cy="6367263"/>
          </a:xfrm>
        </p:grpSpPr>
        <p:sp>
          <p:nvSpPr>
            <p:cNvPr id="9" name="Freeform 11">
              <a:extLst>
                <a:ext uri="{FF2B5EF4-FFF2-40B4-BE49-F238E27FC236}">
                  <a16:creationId xmlns:a16="http://schemas.microsoft.com/office/drawing/2014/main" id="{FCAD01AC-30CD-4728-B0FD-543493B2CE55}"/>
                </a:ext>
              </a:extLst>
            </p:cNvPr>
            <p:cNvSpPr/>
            <p:nvPr/>
          </p:nvSpPr>
          <p:spPr>
            <a:xfrm rot="10800000">
              <a:off x="5468761" y="1352709"/>
              <a:ext cx="531517" cy="1821241"/>
            </a:xfrm>
            <a:custGeom>
              <a:avLst/>
              <a:gdLst>
                <a:gd name="connsiteX0" fmla="*/ 0 w 531517"/>
                <a:gd name="connsiteY0" fmla="*/ 1821241 h 1821241"/>
                <a:gd name="connsiteX1" fmla="*/ 0 w 531517"/>
                <a:gd name="connsiteY1" fmla="*/ 0 h 1821241"/>
                <a:gd name="connsiteX2" fmla="*/ 531517 w 531517"/>
                <a:gd name="connsiteY2" fmla="*/ 672400 h 1821241"/>
                <a:gd name="connsiteX3" fmla="*/ 0 w 531517"/>
                <a:gd name="connsiteY3" fmla="*/ 1821241 h 1821241"/>
              </a:gdLst>
              <a:ahLst/>
              <a:cxnLst>
                <a:cxn ang="0">
                  <a:pos x="connsiteX0" y="connsiteY0"/>
                </a:cxn>
                <a:cxn ang="0">
                  <a:pos x="connsiteX1" y="connsiteY1"/>
                </a:cxn>
                <a:cxn ang="0">
                  <a:pos x="connsiteX2" y="connsiteY2"/>
                </a:cxn>
                <a:cxn ang="0">
                  <a:pos x="connsiteX3" y="connsiteY3"/>
                </a:cxn>
              </a:cxnLst>
              <a:rect l="l" t="t" r="r" b="b"/>
              <a:pathLst>
                <a:path w="531517" h="1821241">
                  <a:moveTo>
                    <a:pt x="0" y="1821241"/>
                  </a:moveTo>
                  <a:lnTo>
                    <a:pt x="0" y="0"/>
                  </a:lnTo>
                  <a:lnTo>
                    <a:pt x="531517" y="672400"/>
                  </a:lnTo>
                  <a:lnTo>
                    <a:pt x="0" y="1821241"/>
                  </a:lnTo>
                  <a:close/>
                </a:path>
              </a:pathLst>
            </a:custGeom>
            <a:solidFill>
              <a:srgbClr val="9F22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0" name="Freeform 12">
              <a:extLst>
                <a:ext uri="{FF2B5EF4-FFF2-40B4-BE49-F238E27FC236}">
                  <a16:creationId xmlns:a16="http://schemas.microsoft.com/office/drawing/2014/main" id="{9A51DD71-B849-456F-A479-25728C0B26F4}"/>
                </a:ext>
              </a:extLst>
            </p:cNvPr>
            <p:cNvSpPr/>
            <p:nvPr/>
          </p:nvSpPr>
          <p:spPr>
            <a:xfrm rot="10800000">
              <a:off x="3491346" y="0"/>
              <a:ext cx="2508932" cy="2501550"/>
            </a:xfrm>
            <a:custGeom>
              <a:avLst/>
              <a:gdLst>
                <a:gd name="connsiteX0" fmla="*/ 2508932 w 2508932"/>
                <a:gd name="connsiteY0" fmla="*/ 2501550 h 2501550"/>
                <a:gd name="connsiteX1" fmla="*/ 0 w 2508932"/>
                <a:gd name="connsiteY1" fmla="*/ 2501550 h 2501550"/>
                <a:gd name="connsiteX2" fmla="*/ 0 w 2508932"/>
                <a:gd name="connsiteY2" fmla="*/ 1148841 h 2501550"/>
                <a:gd name="connsiteX3" fmla="*/ 531517 w 2508932"/>
                <a:gd name="connsiteY3" fmla="*/ 0 h 2501550"/>
                <a:gd name="connsiteX4" fmla="*/ 2508932 w 2508932"/>
                <a:gd name="connsiteY4" fmla="*/ 2501550 h 2501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8932" h="2501550">
                  <a:moveTo>
                    <a:pt x="2508932" y="2501550"/>
                  </a:moveTo>
                  <a:lnTo>
                    <a:pt x="0" y="2501550"/>
                  </a:lnTo>
                  <a:lnTo>
                    <a:pt x="0" y="1148841"/>
                  </a:lnTo>
                  <a:lnTo>
                    <a:pt x="531517" y="0"/>
                  </a:lnTo>
                  <a:lnTo>
                    <a:pt x="2508932" y="2501550"/>
                  </a:lnTo>
                  <a:close/>
                </a:path>
              </a:pathLst>
            </a:custGeom>
            <a:solidFill>
              <a:srgbClr val="E2DF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1" name="Freeform 13">
              <a:extLst>
                <a:ext uri="{FF2B5EF4-FFF2-40B4-BE49-F238E27FC236}">
                  <a16:creationId xmlns:a16="http://schemas.microsoft.com/office/drawing/2014/main" id="{CE349BEA-4244-4589-91D3-1DECC6AB1E90}"/>
                </a:ext>
              </a:extLst>
            </p:cNvPr>
            <p:cNvSpPr/>
            <p:nvPr/>
          </p:nvSpPr>
          <p:spPr>
            <a:xfrm rot="10800000">
              <a:off x="3680272" y="1352707"/>
              <a:ext cx="2320007" cy="5014556"/>
            </a:xfrm>
            <a:custGeom>
              <a:avLst/>
              <a:gdLst>
                <a:gd name="connsiteX0" fmla="*/ 0 w 2320007"/>
                <a:gd name="connsiteY0" fmla="*/ 5014556 h 5014556"/>
                <a:gd name="connsiteX1" fmla="*/ 0 w 2320007"/>
                <a:gd name="connsiteY1" fmla="*/ 0 h 5014556"/>
                <a:gd name="connsiteX2" fmla="*/ 2320007 w 2320007"/>
                <a:gd name="connsiteY2" fmla="*/ 0 h 5014556"/>
                <a:gd name="connsiteX3" fmla="*/ 531518 w 2320007"/>
                <a:gd name="connsiteY3" fmla="*/ 3865713 h 5014556"/>
                <a:gd name="connsiteX4" fmla="*/ 1 w 2320007"/>
                <a:gd name="connsiteY4" fmla="*/ 3193313 h 5014556"/>
                <a:gd name="connsiteX5" fmla="*/ 1 w 2320007"/>
                <a:gd name="connsiteY5" fmla="*/ 5014554 h 5014556"/>
                <a:gd name="connsiteX6" fmla="*/ 0 w 2320007"/>
                <a:gd name="connsiteY6" fmla="*/ 5014556 h 5014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20007" h="5014556">
                  <a:moveTo>
                    <a:pt x="0" y="5014556"/>
                  </a:moveTo>
                  <a:lnTo>
                    <a:pt x="0" y="0"/>
                  </a:lnTo>
                  <a:lnTo>
                    <a:pt x="2320007" y="0"/>
                  </a:lnTo>
                  <a:lnTo>
                    <a:pt x="531518" y="3865713"/>
                  </a:lnTo>
                  <a:lnTo>
                    <a:pt x="1" y="3193313"/>
                  </a:lnTo>
                  <a:lnTo>
                    <a:pt x="1" y="5014554"/>
                  </a:lnTo>
                  <a:lnTo>
                    <a:pt x="0" y="50145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grpSp>
      <p:sp>
        <p:nvSpPr>
          <p:cNvPr id="13" name="Title Placeholder">
            <a:extLst>
              <a:ext uri="{FF2B5EF4-FFF2-40B4-BE49-F238E27FC236}">
                <a16:creationId xmlns:a16="http://schemas.microsoft.com/office/drawing/2014/main" id="{34622483-C344-43F3-82BE-D7AE2DFFFAB0}"/>
              </a:ext>
            </a:extLst>
          </p:cNvPr>
          <p:cNvSpPr>
            <a:spLocks noGrp="1"/>
          </p:cNvSpPr>
          <p:nvPr>
            <p:ph type="title"/>
          </p:nvPr>
        </p:nvSpPr>
        <p:spPr>
          <a:xfrm>
            <a:off x="342900" y="136257"/>
            <a:ext cx="6073803" cy="685800"/>
          </a:xfrm>
          <a:prstGeom prst="rect">
            <a:avLst/>
          </a:prstGeom>
        </p:spPr>
        <p:txBody>
          <a:bodyPr vert="horz" lIns="91440" tIns="45720" rIns="91440" bIns="45720" rtlCol="0" anchor="ctr">
            <a:noAutofit/>
          </a:bodyPr>
          <a:lstStyle/>
          <a:p>
            <a:r>
              <a:rPr lang="en-US" dirty="0"/>
              <a:t>Title goes here</a:t>
            </a:r>
          </a:p>
        </p:txBody>
      </p:sp>
      <p:sp>
        <p:nvSpPr>
          <p:cNvPr id="12" name="Slide Number Placeholder">
            <a:extLst>
              <a:ext uri="{FF2B5EF4-FFF2-40B4-BE49-F238E27FC236}">
                <a16:creationId xmlns:a16="http://schemas.microsoft.com/office/drawing/2014/main" id="{19EE2D17-5247-41B2-8D9A-80CD839F81C4}"/>
              </a:ext>
            </a:extLst>
          </p:cNvPr>
          <p:cNvSpPr>
            <a:spLocks noGrp="1"/>
          </p:cNvSpPr>
          <p:nvPr>
            <p:ph type="sldNum" sz="quarter" idx="4"/>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
        <p:nvSpPr>
          <p:cNvPr id="14" name="Short Copyright">
            <a:extLst>
              <a:ext uri="{FF2B5EF4-FFF2-40B4-BE49-F238E27FC236}">
                <a16:creationId xmlns:a16="http://schemas.microsoft.com/office/drawing/2014/main" id="{192057C4-1A3D-4E06-B197-CEA99043B21C}"/>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solidFill>
              </a:rPr>
              <a:t>© McGraw Hill, LLC</a:t>
            </a:r>
          </a:p>
        </p:txBody>
      </p:sp>
    </p:spTree>
    <p:extLst>
      <p:ext uri="{BB962C8B-B14F-4D97-AF65-F5344CB8AC3E}">
        <p14:creationId xmlns:p14="http://schemas.microsoft.com/office/powerpoint/2010/main" val="3690558099"/>
      </p:ext>
    </p:extLst>
  </p:cSld>
  <p:clrMap bg1="lt1" tx1="dk1" bg2="lt2" tx2="dk2" accent1="accent1" accent2="accent2" accent3="accent3" accent4="accent4" accent5="accent5" accent6="accent6" hlink="hlink" folHlink="folHlink"/>
  <p:sldLayoutIdLst>
    <p:sldLayoutId id="2147483690" r:id="rId1"/>
    <p:sldLayoutId id="2147483698" r:id="rId2"/>
    <p:sldLayoutId id="2147483720" r:id="rId3"/>
  </p:sldLayoutIdLst>
  <p:hf hdr="0" dt="0"/>
  <p:txStyles>
    <p:titleStyle>
      <a:lvl1pPr algn="l" defTabSz="914400" rtl="0" eaLnBrk="1" latinLnBrk="0" hangingPunct="1">
        <a:lnSpc>
          <a:spcPct val="10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sz="2000" kern="1200">
          <a:solidFill>
            <a:schemeClr val="tx2"/>
          </a:solidFill>
          <a:latin typeface="+mn-lt"/>
          <a:ea typeface="+mn-ea"/>
          <a:cs typeface="+mn-cs"/>
        </a:defRPr>
      </a:lvl1pPr>
      <a:lvl2pPr marL="1588" indent="0" algn="l" defTabSz="914400" rtl="0" eaLnBrk="1" latinLnBrk="0" hangingPunct="1">
        <a:lnSpc>
          <a:spcPct val="100000"/>
        </a:lnSpc>
        <a:spcBef>
          <a:spcPts val="800"/>
        </a:spcBef>
        <a:buClrTx/>
        <a:buFont typeface="Arial" panose="020B0604020202020204" pitchFamily="34" charset="0"/>
        <a:buNone/>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buFont typeface="Arial" panose="020B0604020202020204" pitchFamily="34" charset="0"/>
        <a:buChar char="•"/>
        <a:defRPr sz="20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buFont typeface="Arial" panose="020B0604020202020204" pitchFamily="34" charset="0"/>
        <a:buChar char="•"/>
        <a:defRPr sz="18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60">
          <p15:clr>
            <a:srgbClr val="F26B43"/>
          </p15:clr>
        </p15:guide>
        <p15:guide id="2" orient="horz" pos="192">
          <p15:clr>
            <a:srgbClr val="F26B43"/>
          </p15:clr>
        </p15:guide>
        <p15:guide id="5" pos="5544" userDrawn="1">
          <p15:clr>
            <a:srgbClr val="F26B43"/>
          </p15:clr>
        </p15:guide>
        <p15:guide id="6" pos="216">
          <p15:clr>
            <a:srgbClr val="F26B43"/>
          </p15:clr>
        </p15:guide>
        <p15:guide id="7" pos="4296" userDrawn="1">
          <p15:clr>
            <a:srgbClr val="F26B43"/>
          </p15:clr>
        </p15:guide>
        <p15:guide id="9" orient="horz" pos="4211">
          <p15:clr>
            <a:srgbClr val="F26B43"/>
          </p15:clr>
        </p15:guide>
        <p15:guide id="10" orient="horz" pos="1248" userDrawn="1">
          <p15:clr>
            <a:srgbClr val="F26B43"/>
          </p15:clr>
        </p15:guide>
        <p15:guide id="11" orient="horz" pos="3984" userDrawn="1">
          <p15:clr>
            <a:srgbClr val="F26B43"/>
          </p15:clr>
        </p15:guide>
        <p15:guide id="12" orient="horz" pos="1656" userDrawn="1">
          <p15:clr>
            <a:srgbClr val="F26B43"/>
          </p15:clr>
        </p15:guide>
        <p15:guide id="13" pos="2980">
          <p15:clr>
            <a:srgbClr val="F26B43"/>
          </p15:clr>
        </p15:guide>
        <p15:guide id="14" orient="horz" pos="2260" userDrawn="1">
          <p15:clr>
            <a:srgbClr val="F26B43"/>
          </p15:clr>
        </p15:guide>
        <p15:guide id="15" pos="264" userDrawn="1">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371599"/>
            <a:ext cx="8458200" cy="4876801"/>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Slide Number Placeholder">
            <a:extLst>
              <a:ext uri="{FF2B5EF4-FFF2-40B4-BE49-F238E27FC236}">
                <a16:creationId xmlns:a16="http://schemas.microsoft.com/office/drawing/2014/main" id="{4B7358F1-75CE-4C36-99A4-9357D330ECB8}"/>
              </a:ext>
            </a:extLst>
          </p:cNvPr>
          <p:cNvSpPr>
            <a:spLocks noGrp="1"/>
          </p:cNvSpPr>
          <p:nvPr>
            <p:ph type="sldNum" sz="quarter" idx="4"/>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
        <p:nvSpPr>
          <p:cNvPr id="7" name="Short Copyright">
            <a:extLst>
              <a:ext uri="{FF2B5EF4-FFF2-40B4-BE49-F238E27FC236}">
                <a16:creationId xmlns:a16="http://schemas.microsoft.com/office/drawing/2014/main" id="{E71CBE01-4C75-4137-BF41-46F2A465EB13}"/>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solidFill>
              </a:rPr>
              <a:t>© McGraw Hill, LLC</a:t>
            </a:r>
          </a:p>
        </p:txBody>
      </p:sp>
    </p:spTree>
    <p:extLst>
      <p:ext uri="{BB962C8B-B14F-4D97-AF65-F5344CB8AC3E}">
        <p14:creationId xmlns:p14="http://schemas.microsoft.com/office/powerpoint/2010/main" val="2924093042"/>
      </p:ext>
    </p:extLst>
  </p:cSld>
  <p:clrMap bg1="lt1" tx1="dk1" bg2="lt2" tx2="dk2" accent1="accent1" accent2="accent2" accent3="accent3" accent4="accent4" accent5="accent5" accent6="accent6" hlink="hlink" folHlink="folHlink"/>
  <p:sldLayoutIdLst>
    <p:sldLayoutId id="2147483702" r:id="rId1"/>
    <p:sldLayoutId id="2147483703" r:id="rId2"/>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p15:clr>
            <a:srgbClr val="F26B43"/>
          </p15:clr>
        </p15:guide>
        <p15:guide id="11" orient="horz" pos="4104">
          <p15:clr>
            <a:srgbClr val="F26B43"/>
          </p15:clr>
        </p15:guide>
        <p15:guide id="12" orient="horz" pos="864">
          <p15:clr>
            <a:srgbClr val="F26B43"/>
          </p15:clr>
        </p15:guide>
        <p15:guide id="13" orient="horz" pos="360">
          <p15:clr>
            <a:srgbClr val="F26B43"/>
          </p15:clr>
        </p15:guide>
        <p15:guide id="14" orient="horz" pos="3936">
          <p15:clr>
            <a:srgbClr val="F26B43"/>
          </p15:clr>
        </p15:guide>
        <p15:guide id="15" pos="984">
          <p15:clr>
            <a:srgbClr val="F26B43"/>
          </p15:clr>
        </p15:guide>
        <p15:guide id="16" pos="5376">
          <p15:clr>
            <a:srgbClr val="F26B43"/>
          </p15:clr>
        </p15:guide>
        <p15:guide id="17" pos="264">
          <p15:clr>
            <a:srgbClr val="F26B43"/>
          </p15:clr>
        </p15:guide>
      </p15:sldGuideLst>
    </p:ext>
  </p:extLst>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94E9310-D4F7-487A-B53C-DF9BD4F07CC7}"/>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US"/>
              <a:t>Click to edit Master title style</a:t>
            </a:r>
            <a:endParaRPr lang="en-IN"/>
          </a:p>
        </p:txBody>
      </p:sp>
      <p:sp>
        <p:nvSpPr>
          <p:cNvPr id="3" name="Text Placeholder 2">
            <a:extLst>
              <a:ext uri="{FF2B5EF4-FFF2-40B4-BE49-F238E27FC236}">
                <a16:creationId xmlns:a16="http://schemas.microsoft.com/office/drawing/2014/main" id="{576B31A2-25AA-494E-9270-697B776D78A8}"/>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extLst>
      <p:ext uri="{BB962C8B-B14F-4D97-AF65-F5344CB8AC3E}">
        <p14:creationId xmlns:p14="http://schemas.microsoft.com/office/powerpoint/2010/main" val="569814370"/>
      </p:ext>
    </p:extLst>
  </p:cSld>
  <p:clrMap bg1="lt1" tx1="dk1" bg2="lt2" tx2="dk2" accent1="accent1" accent2="accent2" accent3="accent3" accent4="accent4" accent5="accent5" accent6="accent6" hlink="hlink" folHlink="folHlink"/>
  <p:sldLayoutIdLst>
    <p:sldLayoutId id="2147483719" r:id="rId1"/>
  </p:sldLayoutIdLst>
  <p:txStyles>
    <p:title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slide" Target="slide44.xml"/><Relationship Id="rId2" Type="http://schemas.openxmlformats.org/officeDocument/2006/relationships/image" Target="../media/image7.jp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slide" Target="slide45.xml"/><Relationship Id="rId2" Type="http://schemas.openxmlformats.org/officeDocument/2006/relationships/image" Target="../media/image8.jp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slide" Target="slide46.xml"/><Relationship Id="rId2" Type="http://schemas.openxmlformats.org/officeDocument/2006/relationships/image" Target="../media/image9.jpg"/><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image" Target="../media/image10.jpg"/><Relationship Id="rId1" Type="http://schemas.openxmlformats.org/officeDocument/2006/relationships/slideLayout" Target="../slideLayouts/slideLayout6.xml"/><Relationship Id="rId4" Type="http://schemas.openxmlformats.org/officeDocument/2006/relationships/slide" Target="slide4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slide" Target="slide48.xml"/><Relationship Id="rId2" Type="http://schemas.openxmlformats.org/officeDocument/2006/relationships/image" Target="../media/image12.jpg"/><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slide" Target="slide49.xml"/><Relationship Id="rId2" Type="http://schemas.openxmlformats.org/officeDocument/2006/relationships/image" Target="../media/image13.jpg"/><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3" Type="http://schemas.openxmlformats.org/officeDocument/2006/relationships/slide" Target="slide50.xml"/><Relationship Id="rId2" Type="http://schemas.openxmlformats.org/officeDocument/2006/relationships/image" Target="../media/image14.jp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3" Type="http://schemas.openxmlformats.org/officeDocument/2006/relationships/slide" Target="slide51.xml"/><Relationship Id="rId2" Type="http://schemas.openxmlformats.org/officeDocument/2006/relationships/image" Target="../media/image15.jpg"/><Relationship Id="rId1" Type="http://schemas.openxmlformats.org/officeDocument/2006/relationships/slideLayout" Target="../slideLayouts/slideLayout6.xml"/><Relationship Id="rId4" Type="http://schemas.openxmlformats.org/officeDocument/2006/relationships/slide" Target="slide4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3" Type="http://schemas.openxmlformats.org/officeDocument/2006/relationships/slide" Target="slide52.xml"/><Relationship Id="rId2" Type="http://schemas.openxmlformats.org/officeDocument/2006/relationships/image" Target="../media/image17.jpg"/><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41.xml.rels><?xml version="1.0" encoding="UTF-8" standalone="yes"?>
<Relationships xmlns="http://schemas.openxmlformats.org/package/2006/relationships"><Relationship Id="rId2" Type="http://schemas.openxmlformats.org/officeDocument/2006/relationships/slide" Target="slide6.xml"/><Relationship Id="rId1" Type="http://schemas.openxmlformats.org/officeDocument/2006/relationships/slideLayout" Target="../slideLayouts/slideLayout22.xml"/></Relationships>
</file>

<file path=ppt/slides/_rels/slide42.xml.rels><?xml version="1.0" encoding="UTF-8" standalone="yes"?>
<Relationships xmlns="http://schemas.openxmlformats.org/package/2006/relationships"><Relationship Id="rId2" Type="http://schemas.openxmlformats.org/officeDocument/2006/relationships/slide" Target="slide7.xml"/><Relationship Id="rId1" Type="http://schemas.openxmlformats.org/officeDocument/2006/relationships/slideLayout" Target="../slideLayouts/slideLayout22.xml"/></Relationships>
</file>

<file path=ppt/slides/_rels/slide43.xml.rels><?xml version="1.0" encoding="UTF-8" standalone="yes"?>
<Relationships xmlns="http://schemas.openxmlformats.org/package/2006/relationships"><Relationship Id="rId2" Type="http://schemas.openxmlformats.org/officeDocument/2006/relationships/slide" Target="slide9.xml"/><Relationship Id="rId1" Type="http://schemas.openxmlformats.org/officeDocument/2006/relationships/slideLayout" Target="../slideLayouts/slideLayout22.xml"/></Relationships>
</file>

<file path=ppt/slides/_rels/slide44.xml.rels><?xml version="1.0" encoding="UTF-8" standalone="yes"?>
<Relationships xmlns="http://schemas.openxmlformats.org/package/2006/relationships"><Relationship Id="rId2" Type="http://schemas.openxmlformats.org/officeDocument/2006/relationships/slide" Target="slide11.xml"/><Relationship Id="rId1" Type="http://schemas.openxmlformats.org/officeDocument/2006/relationships/slideLayout" Target="../slideLayouts/slideLayout22.xml"/></Relationships>
</file>

<file path=ppt/slides/_rels/slide45.xml.rels><?xml version="1.0" encoding="UTF-8" standalone="yes"?>
<Relationships xmlns="http://schemas.openxmlformats.org/package/2006/relationships"><Relationship Id="rId2" Type="http://schemas.openxmlformats.org/officeDocument/2006/relationships/slide" Target="slide12.xml"/><Relationship Id="rId1" Type="http://schemas.openxmlformats.org/officeDocument/2006/relationships/slideLayout" Target="../slideLayouts/slideLayout22.xml"/></Relationships>
</file>

<file path=ppt/slides/_rels/slide46.xml.rels><?xml version="1.0" encoding="UTF-8" standalone="yes"?>
<Relationships xmlns="http://schemas.openxmlformats.org/package/2006/relationships"><Relationship Id="rId2" Type="http://schemas.openxmlformats.org/officeDocument/2006/relationships/slide" Target="slide16.xml"/><Relationship Id="rId1" Type="http://schemas.openxmlformats.org/officeDocument/2006/relationships/slideLayout" Target="../slideLayouts/slideLayout22.xml"/></Relationships>
</file>

<file path=ppt/slides/_rels/slide47.xml.rels><?xml version="1.0" encoding="UTF-8" standalone="yes"?>
<Relationships xmlns="http://schemas.openxmlformats.org/package/2006/relationships"><Relationship Id="rId2" Type="http://schemas.openxmlformats.org/officeDocument/2006/relationships/slide" Target="slide22.xml"/><Relationship Id="rId1" Type="http://schemas.openxmlformats.org/officeDocument/2006/relationships/slideLayout" Target="../slideLayouts/slideLayout22.xml"/></Relationships>
</file>

<file path=ppt/slides/_rels/slide48.xml.rels><?xml version="1.0" encoding="UTF-8" standalone="yes"?>
<Relationships xmlns="http://schemas.openxmlformats.org/package/2006/relationships"><Relationship Id="rId2" Type="http://schemas.openxmlformats.org/officeDocument/2006/relationships/slide" Target="slide24.xml"/><Relationship Id="rId1" Type="http://schemas.openxmlformats.org/officeDocument/2006/relationships/slideLayout" Target="../slideLayouts/slideLayout22.xml"/></Relationships>
</file>

<file path=ppt/slides/_rels/slide49.xml.rels><?xml version="1.0" encoding="UTF-8" standalone="yes"?>
<Relationships xmlns="http://schemas.openxmlformats.org/package/2006/relationships"><Relationship Id="rId2" Type="http://schemas.openxmlformats.org/officeDocument/2006/relationships/slide" Target="slide26.xml"/><Relationship Id="rId1" Type="http://schemas.openxmlformats.org/officeDocument/2006/relationships/slideLayout" Target="../slideLayouts/slideLayout2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2" Type="http://schemas.openxmlformats.org/officeDocument/2006/relationships/slide" Target="slide29.xml"/><Relationship Id="rId1" Type="http://schemas.openxmlformats.org/officeDocument/2006/relationships/slideLayout" Target="../slideLayouts/slideLayout22.xml"/></Relationships>
</file>

<file path=ppt/slides/_rels/slide51.xml.rels><?xml version="1.0" encoding="UTF-8" standalone="yes"?>
<Relationships xmlns="http://schemas.openxmlformats.org/package/2006/relationships"><Relationship Id="rId2" Type="http://schemas.openxmlformats.org/officeDocument/2006/relationships/slide" Target="slide30.xml"/><Relationship Id="rId1" Type="http://schemas.openxmlformats.org/officeDocument/2006/relationships/slideLayout" Target="../slideLayouts/slideLayout22.xml"/></Relationships>
</file>

<file path=ppt/slides/_rels/slide52.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8.xml"/><Relationship Id="rId1" Type="http://schemas.openxmlformats.org/officeDocument/2006/relationships/slideLayout" Target="../slideLayouts/slideLayout22.xml"/></Relationships>
</file>

<file path=ppt/slides/_rels/slide6.xml.rels><?xml version="1.0" encoding="UTF-8" standalone="yes"?>
<Relationships xmlns="http://schemas.openxmlformats.org/package/2006/relationships"><Relationship Id="rId3" Type="http://schemas.openxmlformats.org/officeDocument/2006/relationships/slide" Target="slide41.xml"/><Relationship Id="rId2" Type="http://schemas.openxmlformats.org/officeDocument/2006/relationships/image" Target="../media/image5.jpg"/><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3" Type="http://schemas.openxmlformats.org/officeDocument/2006/relationships/slide" Target="slide42.xml"/><Relationship Id="rId2" Type="http://schemas.openxmlformats.org/officeDocument/2006/relationships/image" Target="../media/image6.jpg"/><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slide" Target="slide43.xml"/><Relationship Id="rId2" Type="http://schemas.openxmlformats.org/officeDocument/2006/relationships/image" Target="../media/image6.jpg"/><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7FA0BD-B611-4B0D-8438-53F61F56333A}"/>
              </a:ext>
            </a:extLst>
          </p:cNvPr>
          <p:cNvSpPr>
            <a:spLocks noGrp="1"/>
          </p:cNvSpPr>
          <p:nvPr>
            <p:ph type="ctrTitle"/>
          </p:nvPr>
        </p:nvSpPr>
        <p:spPr/>
        <p:txBody>
          <a:bodyPr/>
          <a:lstStyle/>
          <a:p>
            <a:r>
              <a:rPr lang="en-US" dirty="0"/>
              <a:t>Chapter 01</a:t>
            </a:r>
            <a:endParaRPr lang="en-US" dirty="0">
              <a:latin typeface="+mj-lt"/>
            </a:endParaRPr>
          </a:p>
        </p:txBody>
      </p:sp>
      <p:sp>
        <p:nvSpPr>
          <p:cNvPr id="3" name="Subtitle 2">
            <a:extLst>
              <a:ext uri="{FF2B5EF4-FFF2-40B4-BE49-F238E27FC236}">
                <a16:creationId xmlns:a16="http://schemas.microsoft.com/office/drawing/2014/main" id="{60D8F4ED-BF02-4F3D-9DF1-83E8B674304D}"/>
              </a:ext>
            </a:extLst>
          </p:cNvPr>
          <p:cNvSpPr>
            <a:spLocks noGrp="1"/>
          </p:cNvSpPr>
          <p:nvPr>
            <p:ph type="subTitle" idx="1"/>
          </p:nvPr>
        </p:nvSpPr>
        <p:spPr>
          <a:xfrm>
            <a:off x="621792" y="3281532"/>
            <a:ext cx="3332988" cy="957094"/>
          </a:xfrm>
        </p:spPr>
        <p:txBody>
          <a:bodyPr/>
          <a:lstStyle/>
          <a:p>
            <a:pPr eaLnBrk="0" hangingPunct="0">
              <a:spcBef>
                <a:spcPct val="20000"/>
              </a:spcBef>
            </a:pPr>
            <a:r>
              <a:rPr lang="en-US" sz="2400" dirty="0">
                <a:latin typeface="+mj-lt"/>
                <a:cs typeface="Helvetica" pitchFamily="34" charset="0"/>
              </a:rPr>
              <a:t>The Science of Biology</a:t>
            </a:r>
          </a:p>
        </p:txBody>
      </p:sp>
      <p:sp>
        <p:nvSpPr>
          <p:cNvPr id="4" name="Text Placeholder 3">
            <a:extLst>
              <a:ext uri="{FF2B5EF4-FFF2-40B4-BE49-F238E27FC236}">
                <a16:creationId xmlns:a16="http://schemas.microsoft.com/office/drawing/2014/main" id="{23E53CB3-A898-4097-BEA0-50B0BE0D68C1}"/>
              </a:ext>
            </a:extLst>
          </p:cNvPr>
          <p:cNvSpPr>
            <a:spLocks noGrp="1"/>
          </p:cNvSpPr>
          <p:nvPr>
            <p:ph type="body" sz="quarter" idx="10"/>
          </p:nvPr>
        </p:nvSpPr>
        <p:spPr>
          <a:xfrm>
            <a:off x="621790" y="4376387"/>
            <a:ext cx="3108960" cy="1362676"/>
          </a:xfrm>
        </p:spPr>
        <p:txBody>
          <a:bodyPr/>
          <a:lstStyle/>
          <a:p>
            <a:r>
              <a:rPr lang="en-US" sz="1800" b="0" dirty="0">
                <a:latin typeface="+mj-lt"/>
                <a:cs typeface="Helvetica" pitchFamily="34" charset="0"/>
              </a:rPr>
              <a:t>BIOLOGY</a:t>
            </a:r>
          </a:p>
          <a:p>
            <a:r>
              <a:rPr lang="en-US" sz="1600" b="0" dirty="0">
                <a:latin typeface="+mj-lt"/>
                <a:cs typeface="Helvetica" pitchFamily="34" charset="0"/>
              </a:rPr>
              <a:t>Thirteenth Edition</a:t>
            </a:r>
          </a:p>
          <a:p>
            <a:pPr>
              <a:spcBef>
                <a:spcPts val="1200"/>
              </a:spcBef>
            </a:pPr>
            <a:r>
              <a:rPr lang="en-US" sz="1400" b="0" dirty="0">
                <a:latin typeface="+mj-lt"/>
                <a:cs typeface="Helvetica" pitchFamily="34" charset="0"/>
              </a:rPr>
              <a:t>Raven, Johnson, Mason, Losos, Duncan</a:t>
            </a:r>
          </a:p>
        </p:txBody>
      </p:sp>
      <p:pic>
        <p:nvPicPr>
          <p:cNvPr id="7" name="Picture 4">
            <a:extLst>
              <a:ext uri="{FF2B5EF4-FFF2-40B4-BE49-F238E27FC236}">
                <a16:creationId xmlns:a16="http://schemas.microsoft.com/office/drawing/2014/main" id="{A5AB68AE-F8BA-4700-87C5-1CC2B46FD483}"/>
              </a:ext>
              <a:ext uri="{C183D7F6-B498-43B3-948B-1728B52AA6E4}">
                <adec:decorative xmlns:adec="http://schemas.microsoft.com/office/drawing/2017/decorative" val="1"/>
              </a:ext>
            </a:extLst>
          </p:cNvPr>
          <p:cNvPicPr>
            <a:picLocks noGrp="1" noChangeAspect="1"/>
          </p:cNvPicPr>
          <p:nvPr>
            <p:ph type="pic" sz="quarter" idx="11"/>
          </p:nvPr>
        </p:nvPicPr>
        <p:blipFill>
          <a:blip r:embed="rId2"/>
          <a:stretch>
            <a:fillRect/>
          </a:stretch>
        </p:blipFill>
        <p:spPr>
          <a:xfrm>
            <a:off x="4745113" y="1164452"/>
            <a:ext cx="3969567" cy="4794049"/>
          </a:xfrm>
          <a:prstGeom prst="rect">
            <a:avLst/>
          </a:prstGeom>
        </p:spPr>
      </p:pic>
      <p:sp>
        <p:nvSpPr>
          <p:cNvPr id="8" name="Text Placeholder 5">
            <a:extLst>
              <a:ext uri="{FF2B5EF4-FFF2-40B4-BE49-F238E27FC236}">
                <a16:creationId xmlns:a16="http://schemas.microsoft.com/office/drawing/2014/main" id="{93006839-73B9-4774-88BA-75CE9CFCF447}"/>
              </a:ext>
            </a:extLst>
          </p:cNvPr>
          <p:cNvSpPr>
            <a:spLocks noGrp="1"/>
          </p:cNvSpPr>
          <p:nvPr>
            <p:ph type="body" sz="quarter" idx="13"/>
          </p:nvPr>
        </p:nvSpPr>
        <p:spPr/>
        <p:txBody>
          <a:bodyPr/>
          <a:lstStyle/>
          <a:p>
            <a:pPr defTabSz="457200">
              <a:spcBef>
                <a:spcPct val="20000"/>
              </a:spcBef>
              <a:defRPr/>
            </a:pPr>
            <a:r>
              <a:rPr lang="en-US" dirty="0"/>
              <a:t>© 2023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165157322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6996EB-5353-4DEC-AB6C-C70CBA4CCE55}"/>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The Nature of Science</a:t>
            </a:r>
          </a:p>
        </p:txBody>
      </p:sp>
      <p:sp>
        <p:nvSpPr>
          <p:cNvPr id="3" name="Content Placeholder 2">
            <a:extLst>
              <a:ext uri="{FF2B5EF4-FFF2-40B4-BE49-F238E27FC236}">
                <a16:creationId xmlns:a16="http://schemas.microsoft.com/office/drawing/2014/main" id="{1ABFA7EB-B980-4307-9AB7-EE6556258FE0}"/>
              </a:ext>
            </a:extLst>
          </p:cNvPr>
          <p:cNvSpPr>
            <a:spLocks noGrp="1"/>
          </p:cNvSpPr>
          <p:nvPr>
            <p:ph sz="quarter" idx="11"/>
          </p:nvPr>
        </p:nvSpPr>
        <p:spPr/>
        <p:txBody>
          <a:bodyPr/>
          <a:lstStyle/>
          <a:p>
            <a:pPr lvl="0">
              <a:spcBef>
                <a:spcPts val="12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Science aims to understand the natural world through observation and reasoning.</a:t>
            </a:r>
          </a:p>
          <a:p>
            <a:pPr lvl="0">
              <a:spcBef>
                <a:spcPts val="12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Science begins with observations, therefore, much of science is purely descriptive.</a:t>
            </a:r>
          </a:p>
          <a:p>
            <a:pPr marL="347472" lvl="0" indent="-347472">
              <a:spcBef>
                <a:spcPts val="1200"/>
              </a:spcBef>
              <a:spcAft>
                <a:spcPts val="1200"/>
              </a:spcAft>
              <a:buClr>
                <a:srgbClr val="000000"/>
              </a:buClr>
              <a:buFont typeface="Arial"/>
              <a:buChar char="•"/>
            </a:pPr>
            <a:r>
              <a:rPr lang="en-US" dirty="0">
                <a:solidFill>
                  <a:srgbClr val="000000"/>
                </a:solidFill>
                <a:latin typeface="Arial" panose="020B0604020202020204" pitchFamily="34" charset="0"/>
                <a:ea typeface="Verdana" panose="020B0604030504040204" pitchFamily="34" charset="0"/>
              </a:rPr>
              <a:t>Classification of all life on Earth</a:t>
            </a:r>
          </a:p>
          <a:p>
            <a:pPr marL="347472" lvl="0" indent="-347472">
              <a:spcBef>
                <a:spcPts val="1200"/>
              </a:spcBef>
              <a:spcAft>
                <a:spcPts val="1200"/>
              </a:spcAft>
              <a:buClr>
                <a:srgbClr val="000000"/>
              </a:buClr>
              <a:buFont typeface="Arial"/>
              <a:buChar char="•"/>
            </a:pPr>
            <a:r>
              <a:rPr lang="en-US" dirty="0">
                <a:solidFill>
                  <a:srgbClr val="000000"/>
                </a:solidFill>
                <a:latin typeface="Arial" panose="020B0604020202020204" pitchFamily="34" charset="0"/>
                <a:ea typeface="Verdana" panose="020B0604030504040204" pitchFamily="34" charset="0"/>
              </a:rPr>
              <a:t>Human genome sequencing</a:t>
            </a:r>
          </a:p>
        </p:txBody>
      </p:sp>
      <p:sp>
        <p:nvSpPr>
          <p:cNvPr id="6" name="Slide Number Placeholder 3">
            <a:extLst>
              <a:ext uri="{FF2B5EF4-FFF2-40B4-BE49-F238E27FC236}">
                <a16:creationId xmlns:a16="http://schemas.microsoft.com/office/drawing/2014/main" id="{2D7757EE-2811-4841-8E18-73E0CDC792C8}"/>
              </a:ext>
            </a:extLst>
          </p:cNvPr>
          <p:cNvSpPr>
            <a:spLocks noGrp="1"/>
          </p:cNvSpPr>
          <p:nvPr>
            <p:ph type="sldNum" sz="quarter" idx="10"/>
          </p:nvPr>
        </p:nvSpPr>
        <p:spPr/>
        <p:txBody>
          <a:bodyPr/>
          <a:lstStyle/>
          <a:p>
            <a:fld id="{68151E55-6873-49E2-B8D5-2F265E6F1973}" type="slidenum">
              <a:rPr lang="en-US" smtClean="0"/>
              <a:pPr/>
              <a:t>10</a:t>
            </a:fld>
            <a:endParaRPr lang="en-US"/>
          </a:p>
        </p:txBody>
      </p:sp>
    </p:spTree>
    <p:extLst>
      <p:ext uri="{BB962C8B-B14F-4D97-AF65-F5344CB8AC3E}">
        <p14:creationId xmlns:p14="http://schemas.microsoft.com/office/powerpoint/2010/main" val="1567736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CA392B-913C-4964-862D-EE84FD6042A3}"/>
              </a:ext>
            </a:extLst>
          </p:cNvPr>
          <p:cNvSpPr>
            <a:spLocks noGrp="1"/>
          </p:cNvSpPr>
          <p:nvPr>
            <p:ph type="title"/>
          </p:nvPr>
        </p:nvSpPr>
        <p:spPr/>
        <p:txBody>
          <a:bodyPr/>
          <a:lstStyle/>
          <a:p>
            <a:pPr lvl="0"/>
            <a:r>
              <a:rPr lang="en-US" altLang="en-US" dirty="0">
                <a:ea typeface="Microsoft YaHei" panose="020B0503020204020204" pitchFamily="34" charset="-122"/>
              </a:rPr>
              <a:t>Science Uses Deductive and Inductive Reasoning</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5736673E-8605-4F25-B674-B97931942781}"/>
              </a:ext>
            </a:extLst>
          </p:cNvPr>
          <p:cNvSpPr>
            <a:spLocks noGrp="1"/>
          </p:cNvSpPr>
          <p:nvPr>
            <p:ph sz="quarter" idx="11"/>
          </p:nvPr>
        </p:nvSpPr>
        <p:spPr>
          <a:xfrm>
            <a:off x="342900" y="1276711"/>
            <a:ext cx="8458200" cy="2044086"/>
          </a:xfrm>
        </p:spPr>
        <p:txBody>
          <a:bodyPr/>
          <a:lstStyle/>
          <a:p>
            <a:pPr>
              <a:spcAft>
                <a:spcPts val="1200"/>
              </a:spcAft>
            </a:pPr>
            <a:r>
              <a:rPr lang="en-US" sz="2200" dirty="0"/>
              <a:t>Deductive reasoning uses general principles to make specific predictions</a:t>
            </a:r>
          </a:p>
          <a:p>
            <a:pPr marL="342900" indent="-342900">
              <a:spcAft>
                <a:spcPts val="1200"/>
              </a:spcAft>
              <a:buFont typeface="Arial" panose="020B0604020202020204" pitchFamily="34" charset="0"/>
              <a:buChar char="•"/>
            </a:pPr>
            <a:r>
              <a:rPr lang="en-US" sz="2200" dirty="0"/>
              <a:t>Estimate of the circumference of the Earth</a:t>
            </a:r>
          </a:p>
          <a:p>
            <a:pPr>
              <a:spcAft>
                <a:spcPts val="1200"/>
              </a:spcAft>
            </a:pPr>
            <a:r>
              <a:rPr lang="en-US" sz="2200" dirty="0"/>
              <a:t>Inductive reasoning uses specific observations to develop general conclusions</a:t>
            </a:r>
          </a:p>
        </p:txBody>
      </p:sp>
      <p:pic>
        <p:nvPicPr>
          <p:cNvPr id="8" name="Picture 3" descr="An illustration shows a cross-sectional view of the earth.">
            <a:extLst>
              <a:ext uri="{FF2B5EF4-FFF2-40B4-BE49-F238E27FC236}">
                <a16:creationId xmlns:a16="http://schemas.microsoft.com/office/drawing/2014/main" id="{E2E8DBC1-8AEE-4F5F-B4BD-E9F375A0D3D8}"/>
              </a:ext>
            </a:extLst>
          </p:cNvPr>
          <p:cNvPicPr>
            <a:picLocks noChangeAspect="1" noChangeArrowheads="1"/>
          </p:cNvPicPr>
          <p:nvPr/>
        </p:nvPicPr>
        <p:blipFill>
          <a:blip r:embed="rId2"/>
          <a:stretch>
            <a:fillRect/>
          </a:stretch>
        </p:blipFill>
        <p:spPr bwMode="auto">
          <a:xfrm>
            <a:off x="2614509" y="3083769"/>
            <a:ext cx="3914983" cy="3108960"/>
          </a:xfrm>
          <a:prstGeom prst="rect">
            <a:avLst/>
          </a:prstGeom>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3" name="Text Placeholder 4">
            <a:extLst>
              <a:ext uri="{FF2B5EF4-FFF2-40B4-BE49-F238E27FC236}">
                <a16:creationId xmlns:a16="http://schemas.microsoft.com/office/drawing/2014/main" id="{C9B7DD5E-E430-4F14-A55D-904E45A8D859}"/>
              </a:ext>
            </a:extLst>
          </p:cNvPr>
          <p:cNvSpPr>
            <a:spLocks noGrp="1"/>
          </p:cNvSpPr>
          <p:nvPr>
            <p:ph type="body" sz="quarter" idx="40"/>
          </p:nvPr>
        </p:nvSpPr>
        <p:spPr>
          <a:xfrm>
            <a:off x="3200400" y="6300788"/>
            <a:ext cx="2743200" cy="192087"/>
          </a:xfrm>
        </p:spPr>
        <p:txBody>
          <a:bodyPr/>
          <a:lstStyle/>
          <a:p>
            <a:r>
              <a:rPr lang="en-US" noProof="0" dirty="0">
                <a:hlinkClick r:id="rId3" action="ppaction://hlinksldjump"/>
              </a:rPr>
              <a:t>Access the text alternative for slide images.</a:t>
            </a:r>
          </a:p>
        </p:txBody>
      </p:sp>
      <p:sp>
        <p:nvSpPr>
          <p:cNvPr id="7" name="Slide Number Placeholder 5">
            <a:extLst>
              <a:ext uri="{FF2B5EF4-FFF2-40B4-BE49-F238E27FC236}">
                <a16:creationId xmlns:a16="http://schemas.microsoft.com/office/drawing/2014/main" id="{8B5E9755-C303-43BC-8632-4535B293259A}"/>
              </a:ext>
            </a:extLst>
          </p:cNvPr>
          <p:cNvSpPr>
            <a:spLocks noGrp="1"/>
          </p:cNvSpPr>
          <p:nvPr>
            <p:ph type="sldNum" sz="quarter" idx="10"/>
          </p:nvPr>
        </p:nvSpPr>
        <p:spPr/>
        <p:txBody>
          <a:bodyPr/>
          <a:lstStyle/>
          <a:p>
            <a:fld id="{68151E55-6873-49E2-B8D5-2F265E6F1973}" type="slidenum">
              <a:rPr lang="en-US" smtClean="0"/>
              <a:pPr/>
              <a:t>11</a:t>
            </a:fld>
            <a:endParaRPr lang="en-US"/>
          </a:p>
        </p:txBody>
      </p:sp>
    </p:spTree>
    <p:extLst>
      <p:ext uri="{BB962C8B-B14F-4D97-AF65-F5344CB8AC3E}">
        <p14:creationId xmlns:p14="http://schemas.microsoft.com/office/powerpoint/2010/main" val="316538928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CA392B-913C-4964-862D-EE84FD6042A3}"/>
              </a:ext>
            </a:extLst>
          </p:cNvPr>
          <p:cNvSpPr>
            <a:spLocks noGrp="1"/>
          </p:cNvSpPr>
          <p:nvPr>
            <p:ph type="title"/>
          </p:nvPr>
        </p:nvSpPr>
        <p:spPr/>
        <p:txBody>
          <a:bodyPr/>
          <a:lstStyle/>
          <a:p>
            <a:pPr lvl="0"/>
            <a:r>
              <a:rPr lang="en-US" altLang="en-US" dirty="0">
                <a:ea typeface="Microsoft YaHei" panose="020B0503020204020204" pitchFamily="34" charset="-122"/>
              </a:rPr>
              <a:t>Science Is Hypothesis-Driven</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5736673E-8605-4F25-B674-B97931942781}"/>
              </a:ext>
            </a:extLst>
          </p:cNvPr>
          <p:cNvSpPr>
            <a:spLocks noGrp="1"/>
          </p:cNvSpPr>
          <p:nvPr>
            <p:ph sz="quarter" idx="11"/>
          </p:nvPr>
        </p:nvSpPr>
        <p:spPr>
          <a:xfrm>
            <a:off x="342900" y="1276711"/>
            <a:ext cx="3170321" cy="2044086"/>
          </a:xfrm>
        </p:spPr>
        <p:txBody>
          <a:bodyPr/>
          <a:lstStyle/>
          <a:p>
            <a:pPr>
              <a:spcAft>
                <a:spcPts val="1200"/>
              </a:spcAft>
            </a:pPr>
            <a:r>
              <a:rPr lang="en-US" sz="2000" dirty="0"/>
              <a:t>Scientists use a systematic approach to gain understanding of the natural world.</a:t>
            </a:r>
          </a:p>
        </p:txBody>
      </p:sp>
      <p:pic>
        <p:nvPicPr>
          <p:cNvPr id="8" name="Picture 3" descr="A flowchart shows the testing hypotheses by experimentation.">
            <a:extLst>
              <a:ext uri="{FF2B5EF4-FFF2-40B4-BE49-F238E27FC236}">
                <a16:creationId xmlns:a16="http://schemas.microsoft.com/office/drawing/2014/main" id="{E2E8DBC1-8AEE-4F5F-B4BD-E9F375A0D3D8}"/>
              </a:ext>
            </a:extLst>
          </p:cNvPr>
          <p:cNvPicPr>
            <a:picLocks noChangeAspect="1" noChangeArrowheads="1"/>
          </p:cNvPicPr>
          <p:nvPr/>
        </p:nvPicPr>
        <p:blipFill>
          <a:blip r:embed="rId2"/>
          <a:stretch>
            <a:fillRect/>
          </a:stretch>
        </p:blipFill>
        <p:spPr bwMode="auto">
          <a:xfrm>
            <a:off x="4193065" y="1073336"/>
            <a:ext cx="4561921" cy="5029200"/>
          </a:xfrm>
          <a:prstGeom prst="rect">
            <a:avLst/>
          </a:prstGeom>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9" name="Text Placeholder 4">
            <a:extLst>
              <a:ext uri="{FF2B5EF4-FFF2-40B4-BE49-F238E27FC236}">
                <a16:creationId xmlns:a16="http://schemas.microsoft.com/office/drawing/2014/main" id="{1C522055-7C5E-4847-B749-45E864A3BFE5}"/>
              </a:ext>
            </a:extLst>
          </p:cNvPr>
          <p:cNvSpPr>
            <a:spLocks noGrp="1"/>
          </p:cNvSpPr>
          <p:nvPr>
            <p:ph type="body" sz="quarter" idx="40"/>
          </p:nvPr>
        </p:nvSpPr>
        <p:spPr>
          <a:xfrm>
            <a:off x="3200400" y="6300788"/>
            <a:ext cx="2743200" cy="192087"/>
          </a:xfrm>
        </p:spPr>
        <p:txBody>
          <a:bodyPr/>
          <a:lstStyle/>
          <a:p>
            <a:r>
              <a:rPr lang="en-US" noProof="0" dirty="0">
                <a:hlinkClick r:id="rId3" action="ppaction://hlinksldjump"/>
              </a:rPr>
              <a:t>Access the text alternative for slide images.</a:t>
            </a:r>
          </a:p>
        </p:txBody>
      </p:sp>
      <p:sp>
        <p:nvSpPr>
          <p:cNvPr id="7" name="Slide Number Placeholder 5">
            <a:extLst>
              <a:ext uri="{FF2B5EF4-FFF2-40B4-BE49-F238E27FC236}">
                <a16:creationId xmlns:a16="http://schemas.microsoft.com/office/drawing/2014/main" id="{8B5E9755-C303-43BC-8632-4535B293259A}"/>
              </a:ext>
            </a:extLst>
          </p:cNvPr>
          <p:cNvSpPr>
            <a:spLocks noGrp="1"/>
          </p:cNvSpPr>
          <p:nvPr>
            <p:ph type="sldNum" sz="quarter" idx="10"/>
          </p:nvPr>
        </p:nvSpPr>
        <p:spPr/>
        <p:txBody>
          <a:bodyPr/>
          <a:lstStyle/>
          <a:p>
            <a:fld id="{68151E55-6873-49E2-B8D5-2F265E6F1973}" type="slidenum">
              <a:rPr lang="en-US" smtClean="0"/>
              <a:pPr/>
              <a:t>12</a:t>
            </a:fld>
            <a:endParaRPr lang="en-US"/>
          </a:p>
        </p:txBody>
      </p:sp>
    </p:spTree>
    <p:extLst>
      <p:ext uri="{BB962C8B-B14F-4D97-AF65-F5344CB8AC3E}">
        <p14:creationId xmlns:p14="http://schemas.microsoft.com/office/powerpoint/2010/main" val="367895991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791144-BCDB-499D-9A9A-DEF6710A799A}"/>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Definition of Hypothesis</a:t>
            </a:r>
          </a:p>
        </p:txBody>
      </p:sp>
      <p:sp>
        <p:nvSpPr>
          <p:cNvPr id="3" name="Content Placeholder 2">
            <a:extLst>
              <a:ext uri="{FF2B5EF4-FFF2-40B4-BE49-F238E27FC236}">
                <a16:creationId xmlns:a16="http://schemas.microsoft.com/office/drawing/2014/main" id="{4754FB68-8B43-4A50-A4DA-2A6C7445C935}"/>
              </a:ext>
            </a:extLst>
          </p:cNvPr>
          <p:cNvSpPr>
            <a:spLocks noGrp="1"/>
          </p:cNvSpPr>
          <p:nvPr>
            <p:ph sz="quarter" idx="11"/>
          </p:nvPr>
        </p:nvSpPr>
        <p:spPr/>
        <p:txBody>
          <a:bodyPr/>
          <a:lstStyle/>
          <a:p>
            <a:pPr>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A hypothesis is a possible explanation for an observation</a:t>
            </a:r>
          </a:p>
          <a:p>
            <a:pPr>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A hypothesis</a:t>
            </a:r>
          </a:p>
          <a:p>
            <a:pPr marL="347472" lvl="1" indent="-347472">
              <a:spcBef>
                <a:spcPts val="600"/>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Must be tested to determine its validity.</a:t>
            </a:r>
          </a:p>
          <a:p>
            <a:pPr marL="347472" lvl="1" indent="-347472">
              <a:spcBef>
                <a:spcPts val="600"/>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Is often tested in many different ways.</a:t>
            </a:r>
          </a:p>
          <a:p>
            <a:pPr marL="347472" lvl="1" indent="-347472">
              <a:spcBef>
                <a:spcPts val="600"/>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Allows for predictions to be made.</a:t>
            </a:r>
          </a:p>
          <a:p>
            <a:pPr>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Iterative</a:t>
            </a:r>
          </a:p>
          <a:p>
            <a:pPr marL="347472" lvl="1" indent="-347472">
              <a:spcBef>
                <a:spcPts val="600"/>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Hypotheses can be changed and refined with new data.</a:t>
            </a:r>
          </a:p>
        </p:txBody>
      </p:sp>
      <p:sp>
        <p:nvSpPr>
          <p:cNvPr id="6" name="Slide Number Placeholder 3">
            <a:extLst>
              <a:ext uri="{FF2B5EF4-FFF2-40B4-BE49-F238E27FC236}">
                <a16:creationId xmlns:a16="http://schemas.microsoft.com/office/drawing/2014/main" id="{C01E5593-A78B-406F-B6EA-822D65FA4B80}"/>
              </a:ext>
            </a:extLst>
          </p:cNvPr>
          <p:cNvSpPr>
            <a:spLocks noGrp="1"/>
          </p:cNvSpPr>
          <p:nvPr>
            <p:ph type="sldNum" sz="quarter" idx="10"/>
          </p:nvPr>
        </p:nvSpPr>
        <p:spPr/>
        <p:txBody>
          <a:bodyPr/>
          <a:lstStyle/>
          <a:p>
            <a:fld id="{68151E55-6873-49E2-B8D5-2F265E6F1973}" type="slidenum">
              <a:rPr lang="en-US" smtClean="0"/>
              <a:pPr/>
              <a:t>13</a:t>
            </a:fld>
            <a:endParaRPr lang="en-US"/>
          </a:p>
        </p:txBody>
      </p:sp>
    </p:spTree>
    <p:extLst>
      <p:ext uri="{BB962C8B-B14F-4D97-AF65-F5344CB8AC3E}">
        <p14:creationId xmlns:p14="http://schemas.microsoft.com/office/powerpoint/2010/main" val="188825023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F9C0C9-0714-4EF4-812F-D08473306CFE}"/>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Using Experiments to Test Hypotheses</a:t>
            </a:r>
          </a:p>
        </p:txBody>
      </p:sp>
      <p:sp>
        <p:nvSpPr>
          <p:cNvPr id="3" name="Content Placeholder 2">
            <a:extLst>
              <a:ext uri="{FF2B5EF4-FFF2-40B4-BE49-F238E27FC236}">
                <a16:creationId xmlns:a16="http://schemas.microsoft.com/office/drawing/2014/main" id="{D7439126-EFAC-4FDE-8097-5548B149CF64}"/>
              </a:ext>
            </a:extLst>
          </p:cNvPr>
          <p:cNvSpPr>
            <a:spLocks noGrp="1"/>
          </p:cNvSpPr>
          <p:nvPr>
            <p:ph sz="quarter" idx="11"/>
          </p:nvPr>
        </p:nvSpPr>
        <p:spPr/>
        <p:txBody>
          <a:bodyPr/>
          <a:lstStyle/>
          <a:p>
            <a:pPr>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Experiment</a:t>
            </a:r>
          </a:p>
          <a:p>
            <a:pPr marL="347472" lvl="1" indent="-347472">
              <a:spcBef>
                <a:spcPts val="600"/>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Tests the hypothesis.</a:t>
            </a:r>
          </a:p>
          <a:p>
            <a:pPr marL="347472" lvl="1" indent="-347472">
              <a:spcBef>
                <a:spcPts val="600"/>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Must be carefully designed to test only one variable at a time.</a:t>
            </a:r>
          </a:p>
          <a:p>
            <a:pPr marL="347472" lvl="1" indent="-347472">
              <a:spcBef>
                <a:spcPts val="600"/>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Consists of a test experiment and a control experiment.</a:t>
            </a:r>
          </a:p>
        </p:txBody>
      </p:sp>
      <p:sp>
        <p:nvSpPr>
          <p:cNvPr id="6" name="Slide Number Placeholder 3">
            <a:extLst>
              <a:ext uri="{FF2B5EF4-FFF2-40B4-BE49-F238E27FC236}">
                <a16:creationId xmlns:a16="http://schemas.microsoft.com/office/drawing/2014/main" id="{83265378-E1BC-4F6D-85AA-34CBB9E5E29A}"/>
              </a:ext>
            </a:extLst>
          </p:cNvPr>
          <p:cNvSpPr>
            <a:spLocks noGrp="1"/>
          </p:cNvSpPr>
          <p:nvPr>
            <p:ph type="sldNum" sz="quarter" idx="10"/>
          </p:nvPr>
        </p:nvSpPr>
        <p:spPr/>
        <p:txBody>
          <a:bodyPr/>
          <a:lstStyle/>
          <a:p>
            <a:fld id="{68151E55-6873-49E2-B8D5-2F265E6F1973}" type="slidenum">
              <a:rPr lang="en-US" smtClean="0"/>
              <a:pPr/>
              <a:t>14</a:t>
            </a:fld>
            <a:endParaRPr lang="en-US"/>
          </a:p>
        </p:txBody>
      </p:sp>
    </p:spTree>
    <p:extLst>
      <p:ext uri="{BB962C8B-B14F-4D97-AF65-F5344CB8AC3E}">
        <p14:creationId xmlns:p14="http://schemas.microsoft.com/office/powerpoint/2010/main" val="322475837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1191CF-B2CC-4BBD-88E5-9E4BB4B7FFDD}"/>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Using Predictions</a:t>
            </a:r>
          </a:p>
        </p:txBody>
      </p:sp>
      <p:sp>
        <p:nvSpPr>
          <p:cNvPr id="3" name="Content Placeholder 2">
            <a:extLst>
              <a:ext uri="{FF2B5EF4-FFF2-40B4-BE49-F238E27FC236}">
                <a16:creationId xmlns:a16="http://schemas.microsoft.com/office/drawing/2014/main" id="{B092F540-07E9-4A7C-91BD-F7AE36DD8605}"/>
              </a:ext>
            </a:extLst>
          </p:cNvPr>
          <p:cNvSpPr>
            <a:spLocks noGrp="1"/>
          </p:cNvSpPr>
          <p:nvPr>
            <p:ph sz="quarter" idx="11"/>
          </p:nvPr>
        </p:nvSpPr>
        <p:spPr/>
        <p:txBody>
          <a:bodyPr/>
          <a:lstStyle/>
          <a:p>
            <a:pPr marL="347472" lvl="1" indent="-347472">
              <a:spcBef>
                <a:spcPts val="1200"/>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Hypotheses should make predictions.</a:t>
            </a:r>
          </a:p>
          <a:p>
            <a:pPr marL="347472" lvl="1" indent="-347472">
              <a:spcBef>
                <a:spcPts val="1200"/>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Predictions provide a way to test the validity of hypotheses.</a:t>
            </a:r>
          </a:p>
          <a:p>
            <a:pPr marL="347472" lvl="1" indent="-347472">
              <a:spcBef>
                <a:spcPts val="1200"/>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Hypothesis must be rejected if the experiment produces results inconsistent with the predictions.</a:t>
            </a:r>
          </a:p>
          <a:p>
            <a:pPr marL="347472" lvl="1" indent="-347472">
              <a:spcBef>
                <a:spcPts val="1200"/>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The more experimentally supported predictions a hypothesis makes, the more valid the hypothesis.</a:t>
            </a:r>
          </a:p>
        </p:txBody>
      </p:sp>
      <p:sp>
        <p:nvSpPr>
          <p:cNvPr id="6" name="Slide Number Placeholder 3">
            <a:extLst>
              <a:ext uri="{FF2B5EF4-FFF2-40B4-BE49-F238E27FC236}">
                <a16:creationId xmlns:a16="http://schemas.microsoft.com/office/drawing/2014/main" id="{05E4DA16-5C73-4D08-BFE1-2189CC5D3DB1}"/>
              </a:ext>
            </a:extLst>
          </p:cNvPr>
          <p:cNvSpPr>
            <a:spLocks noGrp="1"/>
          </p:cNvSpPr>
          <p:nvPr>
            <p:ph type="sldNum" sz="quarter" idx="10"/>
          </p:nvPr>
        </p:nvSpPr>
        <p:spPr/>
        <p:txBody>
          <a:bodyPr/>
          <a:lstStyle/>
          <a:p>
            <a:fld id="{68151E55-6873-49E2-B8D5-2F265E6F1973}" type="slidenum">
              <a:rPr lang="en-US" smtClean="0"/>
              <a:pPr/>
              <a:t>15</a:t>
            </a:fld>
            <a:endParaRPr lang="en-US"/>
          </a:p>
        </p:txBody>
      </p:sp>
    </p:spTree>
    <p:extLst>
      <p:ext uri="{BB962C8B-B14F-4D97-AF65-F5344CB8AC3E}">
        <p14:creationId xmlns:p14="http://schemas.microsoft.com/office/powerpoint/2010/main" val="299274342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6800C7-D6DE-4D31-A2F0-60A741A189D8}"/>
              </a:ext>
            </a:extLst>
          </p:cNvPr>
          <p:cNvSpPr>
            <a:spLocks noGrp="1"/>
          </p:cNvSpPr>
          <p:nvPr>
            <p:ph type="title"/>
          </p:nvPr>
        </p:nvSpPr>
        <p:spPr/>
        <p:txBody>
          <a:bodyPr/>
          <a:lstStyle/>
          <a:p>
            <a:r>
              <a:rPr lang="en-US" dirty="0"/>
              <a:t>A Hypothesis-Driven Experiment</a:t>
            </a:r>
          </a:p>
        </p:txBody>
      </p:sp>
      <p:sp>
        <p:nvSpPr>
          <p:cNvPr id="3" name="Content Placeholder 2">
            <a:extLst>
              <a:ext uri="{FF2B5EF4-FFF2-40B4-BE49-F238E27FC236}">
                <a16:creationId xmlns:a16="http://schemas.microsoft.com/office/drawing/2014/main" id="{0831CF92-D9A5-4CB2-BD26-85FDA9F0B111}"/>
              </a:ext>
            </a:extLst>
          </p:cNvPr>
          <p:cNvSpPr>
            <a:spLocks noGrp="1"/>
          </p:cNvSpPr>
          <p:nvPr>
            <p:ph sz="quarter" idx="11"/>
          </p:nvPr>
        </p:nvSpPr>
        <p:spPr>
          <a:xfrm>
            <a:off x="342900" y="1013820"/>
            <a:ext cx="8458200" cy="274320"/>
          </a:xfrm>
          <a:solidFill>
            <a:srgbClr val="4A3C5C"/>
          </a:solidFill>
        </p:spPr>
        <p:txBody>
          <a:bodyPr/>
          <a:lstStyle/>
          <a:p>
            <a:r>
              <a:rPr lang="en-US" sz="1400" b="1" dirty="0">
                <a:solidFill>
                  <a:schemeClr val="bg1"/>
                </a:solidFill>
              </a:rPr>
              <a:t>SCIENTIFIC THINKING</a:t>
            </a:r>
            <a:endParaRPr lang="en-US" sz="1400" dirty="0">
              <a:solidFill>
                <a:schemeClr val="bg1"/>
              </a:solidFill>
            </a:endParaRPr>
          </a:p>
        </p:txBody>
      </p:sp>
      <p:sp>
        <p:nvSpPr>
          <p:cNvPr id="4" name="Content Placeholder 3">
            <a:extLst>
              <a:ext uri="{FF2B5EF4-FFF2-40B4-BE49-F238E27FC236}">
                <a16:creationId xmlns:a16="http://schemas.microsoft.com/office/drawing/2014/main" id="{6A6ECDDE-682C-42F9-B74D-C3972D46D3BE}"/>
              </a:ext>
            </a:extLst>
          </p:cNvPr>
          <p:cNvSpPr>
            <a:spLocks noGrp="1"/>
          </p:cNvSpPr>
          <p:nvPr>
            <p:ph sz="quarter" idx="15"/>
          </p:nvPr>
        </p:nvSpPr>
        <p:spPr>
          <a:xfrm>
            <a:off x="342900" y="1300332"/>
            <a:ext cx="8458200" cy="4847082"/>
          </a:xfrm>
          <a:solidFill>
            <a:srgbClr val="F0E9E1"/>
          </a:solidFill>
        </p:spPr>
        <p:txBody>
          <a:bodyPr/>
          <a:lstStyle/>
          <a:p>
            <a:pPr>
              <a:spcAft>
                <a:spcPts val="600"/>
              </a:spcAft>
            </a:pPr>
            <a:r>
              <a:rPr lang="en-US" sz="1200" b="1" dirty="0">
                <a:solidFill>
                  <a:schemeClr val="bg1"/>
                </a:solidFill>
                <a:highlight>
                  <a:srgbClr val="692146"/>
                </a:highlight>
              </a:rPr>
              <a:t>Question: </a:t>
            </a:r>
            <a:r>
              <a:rPr lang="en-US" sz="1200" i="1" dirty="0"/>
              <a:t>What is the source of contamination that occurs in a flask of nutrient broth left exposed to the air?</a:t>
            </a:r>
          </a:p>
          <a:p>
            <a:pPr>
              <a:spcAft>
                <a:spcPts val="600"/>
              </a:spcAft>
            </a:pPr>
            <a:r>
              <a:rPr lang="en-US" sz="1200" b="1" dirty="0"/>
              <a:t>Germ Hypothesis: </a:t>
            </a:r>
            <a:r>
              <a:rPr lang="en-US" sz="1200" i="1" dirty="0"/>
              <a:t>Preexisting microorganisms present in the air contaminate nutrient broth.</a:t>
            </a:r>
          </a:p>
          <a:p>
            <a:pPr>
              <a:spcAft>
                <a:spcPts val="600"/>
              </a:spcAft>
            </a:pPr>
            <a:r>
              <a:rPr lang="en-US" sz="1200" b="1" dirty="0"/>
              <a:t>Prediction: </a:t>
            </a:r>
            <a:r>
              <a:rPr lang="en-US" sz="1200" i="1" dirty="0"/>
              <a:t>Sterilized broth will remain sterile if microorganisms are prevented from entering flask.</a:t>
            </a:r>
          </a:p>
          <a:p>
            <a:pPr>
              <a:spcAft>
                <a:spcPts val="600"/>
              </a:spcAft>
            </a:pPr>
            <a:r>
              <a:rPr lang="en-US" sz="1200" b="1" dirty="0"/>
              <a:t>Spontaneous Generation Hypothesis: </a:t>
            </a:r>
            <a:r>
              <a:rPr lang="en-US" sz="1200" i="1" dirty="0"/>
              <a:t>Living organisms will spontaneously generate from nonliving organic molecules in broth.</a:t>
            </a:r>
          </a:p>
          <a:p>
            <a:pPr>
              <a:spcAft>
                <a:spcPts val="600"/>
              </a:spcAft>
            </a:pPr>
            <a:r>
              <a:rPr lang="en-US" sz="1200" b="1" dirty="0"/>
              <a:t>Prediction: </a:t>
            </a:r>
            <a:r>
              <a:rPr lang="en-US" sz="1200" i="1" dirty="0"/>
              <a:t>Organisms will spontaneously generate from organic molecules in broth after sterilization.</a:t>
            </a:r>
          </a:p>
          <a:p>
            <a:pPr>
              <a:spcAft>
                <a:spcPts val="600"/>
              </a:spcAft>
            </a:pPr>
            <a:r>
              <a:rPr lang="en-US" sz="1200" b="1" dirty="0"/>
              <a:t>Test: </a:t>
            </a:r>
            <a:r>
              <a:rPr lang="en-US" sz="1200" i="1" dirty="0"/>
              <a:t>Use swan-necked flasks to prevent entry of microorganisms. To ensure that broth can still support life, break swan-neck after sterilization.</a:t>
            </a:r>
            <a:endParaRPr lang="en-US" sz="1200" dirty="0"/>
          </a:p>
        </p:txBody>
      </p:sp>
      <p:pic>
        <p:nvPicPr>
          <p:cNvPr id="12" name="Picture 4" descr="An illustration shows an experiment to test spontaneous generation versus germ hypothesis.">
            <a:extLst>
              <a:ext uri="{FF2B5EF4-FFF2-40B4-BE49-F238E27FC236}">
                <a16:creationId xmlns:a16="http://schemas.microsoft.com/office/drawing/2014/main" id="{B532F649-16C7-4B7E-A459-D920A8A56DEA}"/>
              </a:ext>
            </a:extLst>
          </p:cNvPr>
          <p:cNvPicPr>
            <a:picLocks noChangeAspect="1"/>
          </p:cNvPicPr>
          <p:nvPr/>
        </p:nvPicPr>
        <p:blipFill rotWithShape="1">
          <a:blip r:embed="rId2"/>
          <a:srcRect t="52840" b="14206"/>
          <a:stretch/>
        </p:blipFill>
        <p:spPr>
          <a:xfrm>
            <a:off x="1817590" y="3258460"/>
            <a:ext cx="5508821" cy="2103120"/>
          </a:xfrm>
          <a:prstGeom prst="rect">
            <a:avLst/>
          </a:prstGeom>
        </p:spPr>
      </p:pic>
      <p:sp>
        <p:nvSpPr>
          <p:cNvPr id="5" name="Content Placeholder 5">
            <a:extLst>
              <a:ext uri="{FF2B5EF4-FFF2-40B4-BE49-F238E27FC236}">
                <a16:creationId xmlns:a16="http://schemas.microsoft.com/office/drawing/2014/main" id="{E3852AFD-2D6A-4A32-8A1A-B5EF4FEAA2F3}"/>
              </a:ext>
            </a:extLst>
          </p:cNvPr>
          <p:cNvSpPr>
            <a:spLocks noGrp="1"/>
          </p:cNvSpPr>
          <p:nvPr>
            <p:ph sz="quarter" idx="17"/>
          </p:nvPr>
        </p:nvSpPr>
        <p:spPr>
          <a:xfrm>
            <a:off x="342900" y="5429249"/>
            <a:ext cx="8458200" cy="718163"/>
          </a:xfrm>
        </p:spPr>
        <p:txBody>
          <a:bodyPr/>
          <a:lstStyle/>
          <a:p>
            <a:pPr>
              <a:spcAft>
                <a:spcPts val="600"/>
              </a:spcAft>
            </a:pPr>
            <a:r>
              <a:rPr lang="en-US" sz="1200" b="1" dirty="0"/>
              <a:t>Result: </a:t>
            </a:r>
            <a:r>
              <a:rPr lang="en-US" sz="1200" i="1" dirty="0"/>
              <a:t>No growth occurs in sterile swan-necked flasks. When the neck is broken o, and the broth is exposed to air, growth occurs.</a:t>
            </a:r>
          </a:p>
          <a:p>
            <a:pPr>
              <a:spcAft>
                <a:spcPts val="600"/>
              </a:spcAft>
            </a:pPr>
            <a:r>
              <a:rPr lang="en-US" sz="1200" b="1" dirty="0"/>
              <a:t>Conclusion: </a:t>
            </a:r>
            <a:r>
              <a:rPr lang="en-US" sz="1200" i="1" dirty="0"/>
              <a:t>Growth in broth is of preexisting microorganisms.</a:t>
            </a:r>
            <a:endParaRPr lang="en-US" sz="1200" dirty="0"/>
          </a:p>
        </p:txBody>
      </p:sp>
      <p:sp>
        <p:nvSpPr>
          <p:cNvPr id="6" name="Content Placeholder 6">
            <a:extLst>
              <a:ext uri="{FF2B5EF4-FFF2-40B4-BE49-F238E27FC236}">
                <a16:creationId xmlns:a16="http://schemas.microsoft.com/office/drawing/2014/main" id="{12C8A9C4-0965-4809-A435-38F094FA8F40}"/>
              </a:ext>
            </a:extLst>
          </p:cNvPr>
          <p:cNvSpPr>
            <a:spLocks noGrp="1"/>
          </p:cNvSpPr>
          <p:nvPr>
            <p:ph sz="quarter" idx="19"/>
          </p:nvPr>
        </p:nvSpPr>
        <p:spPr>
          <a:xfrm>
            <a:off x="114300" y="6218720"/>
            <a:ext cx="1554480" cy="365760"/>
          </a:xfrm>
        </p:spPr>
        <p:txBody>
          <a:bodyPr/>
          <a:lstStyle/>
          <a:p>
            <a:r>
              <a:rPr lang="en-US" sz="1800" dirty="0"/>
              <a:t>Figure 1.4</a:t>
            </a:r>
          </a:p>
        </p:txBody>
      </p:sp>
      <p:sp>
        <p:nvSpPr>
          <p:cNvPr id="13" name="Text Placeholder 7">
            <a:extLst>
              <a:ext uri="{FF2B5EF4-FFF2-40B4-BE49-F238E27FC236}">
                <a16:creationId xmlns:a16="http://schemas.microsoft.com/office/drawing/2014/main" id="{CDA27F23-28F4-4F20-A70D-AD4F54976AED}"/>
              </a:ext>
            </a:extLst>
          </p:cNvPr>
          <p:cNvSpPr>
            <a:spLocks noGrp="1"/>
          </p:cNvSpPr>
          <p:nvPr>
            <p:ph type="body" sz="quarter" idx="40"/>
          </p:nvPr>
        </p:nvSpPr>
        <p:spPr>
          <a:xfrm>
            <a:off x="3200400" y="6300788"/>
            <a:ext cx="2743200" cy="192087"/>
          </a:xfrm>
        </p:spPr>
        <p:txBody>
          <a:bodyPr/>
          <a:lstStyle/>
          <a:p>
            <a:r>
              <a:rPr lang="en-US" noProof="0" dirty="0">
                <a:hlinkClick r:id="rId3" action="ppaction://hlinksldjump"/>
              </a:rPr>
              <a:t>Access the text alternative for slide images.</a:t>
            </a:r>
          </a:p>
        </p:txBody>
      </p:sp>
      <p:sp>
        <p:nvSpPr>
          <p:cNvPr id="9" name="Slide Number Placeholder 8">
            <a:extLst>
              <a:ext uri="{FF2B5EF4-FFF2-40B4-BE49-F238E27FC236}">
                <a16:creationId xmlns:a16="http://schemas.microsoft.com/office/drawing/2014/main" id="{5644C129-60E4-4FEC-A103-CDC5AAAF5079}"/>
              </a:ext>
            </a:extLst>
          </p:cNvPr>
          <p:cNvSpPr>
            <a:spLocks noGrp="1"/>
          </p:cNvSpPr>
          <p:nvPr>
            <p:ph type="sldNum" sz="quarter" idx="10"/>
          </p:nvPr>
        </p:nvSpPr>
        <p:spPr/>
        <p:txBody>
          <a:bodyPr/>
          <a:lstStyle/>
          <a:p>
            <a:fld id="{68151E55-6873-49E2-B8D5-2F265E6F1973}" type="slidenum">
              <a:rPr lang="en-US" smtClean="0"/>
              <a:pPr/>
              <a:t>16</a:t>
            </a:fld>
            <a:endParaRPr lang="en-US"/>
          </a:p>
        </p:txBody>
      </p:sp>
    </p:spTree>
    <p:extLst>
      <p:ext uri="{BB962C8B-B14F-4D97-AF65-F5344CB8AC3E}">
        <p14:creationId xmlns:p14="http://schemas.microsoft.com/office/powerpoint/2010/main" val="380868408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B82A55-11B5-4094-8404-5DFAE0ACFAE5}"/>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Philosophical Approaches to Science</a:t>
            </a:r>
          </a:p>
        </p:txBody>
      </p:sp>
      <p:sp>
        <p:nvSpPr>
          <p:cNvPr id="3" name="Content Placeholder 2">
            <a:extLst>
              <a:ext uri="{FF2B5EF4-FFF2-40B4-BE49-F238E27FC236}">
                <a16:creationId xmlns:a16="http://schemas.microsoft.com/office/drawing/2014/main" id="{5F292B3B-975C-491A-B3F9-A2A3D1C53A61}"/>
              </a:ext>
            </a:extLst>
          </p:cNvPr>
          <p:cNvSpPr>
            <a:spLocks noGrp="1"/>
          </p:cNvSpPr>
          <p:nvPr>
            <p:ph sz="quarter" idx="11"/>
          </p:nvPr>
        </p:nvSpPr>
        <p:spPr/>
        <p:txBody>
          <a:bodyPr/>
          <a:lstStyle/>
          <a:p>
            <a:pPr>
              <a:spcBef>
                <a:spcPts val="600"/>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Reductionism.</a:t>
            </a:r>
          </a:p>
          <a:p>
            <a:pPr marL="347472" lvl="2" indent="-347472">
              <a:spcBef>
                <a:spcPts val="600"/>
              </a:spcBef>
              <a:spcAft>
                <a:spcPts val="1200"/>
              </a:spcAft>
              <a:buClr>
                <a:srgbClr val="000000"/>
              </a:buClr>
            </a:pPr>
            <a:r>
              <a:rPr lang="en-US" sz="2400" dirty="0">
                <a:solidFill>
                  <a:srgbClr val="000000"/>
                </a:solidFill>
                <a:latin typeface="Arial" panose="020B0604020202020204" pitchFamily="34" charset="0"/>
                <a:ea typeface="Verdana" panose="020B0604030504040204" pitchFamily="34" charset="0"/>
              </a:rPr>
              <a:t>To break a complex process down to its simpler parts.</a:t>
            </a:r>
          </a:p>
          <a:p>
            <a:pPr>
              <a:spcBef>
                <a:spcPts val="600"/>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Systems biology.</a:t>
            </a:r>
          </a:p>
          <a:p>
            <a:pPr marL="347472" lvl="2" indent="-347472">
              <a:spcBef>
                <a:spcPts val="600"/>
              </a:spcBef>
              <a:spcAft>
                <a:spcPts val="1200"/>
              </a:spcAft>
              <a:buClr>
                <a:srgbClr val="000000"/>
              </a:buClr>
            </a:pPr>
            <a:r>
              <a:rPr lang="en-US" sz="2400" dirty="0">
                <a:solidFill>
                  <a:srgbClr val="000000"/>
                </a:solidFill>
                <a:latin typeface="Arial" panose="020B0604020202020204" pitchFamily="34" charset="0"/>
                <a:ea typeface="Verdana" panose="020B0604030504040204" pitchFamily="34" charset="0"/>
              </a:rPr>
              <a:t>Focus on emergent properties that can’t be understood by looking at simpler parts.</a:t>
            </a:r>
          </a:p>
        </p:txBody>
      </p:sp>
      <p:sp>
        <p:nvSpPr>
          <p:cNvPr id="6" name="Slide Number Placeholder 3">
            <a:extLst>
              <a:ext uri="{FF2B5EF4-FFF2-40B4-BE49-F238E27FC236}">
                <a16:creationId xmlns:a16="http://schemas.microsoft.com/office/drawing/2014/main" id="{7AC217F2-4846-4EBF-832A-81FEFEA97631}"/>
              </a:ext>
            </a:extLst>
          </p:cNvPr>
          <p:cNvSpPr>
            <a:spLocks noGrp="1"/>
          </p:cNvSpPr>
          <p:nvPr>
            <p:ph type="sldNum" sz="quarter" idx="10"/>
          </p:nvPr>
        </p:nvSpPr>
        <p:spPr/>
        <p:txBody>
          <a:bodyPr/>
          <a:lstStyle/>
          <a:p>
            <a:fld id="{68151E55-6873-49E2-B8D5-2F265E6F1973}" type="slidenum">
              <a:rPr lang="en-US" smtClean="0"/>
              <a:pPr/>
              <a:t>17</a:t>
            </a:fld>
            <a:endParaRPr lang="en-US"/>
          </a:p>
        </p:txBody>
      </p:sp>
    </p:spTree>
    <p:extLst>
      <p:ext uri="{BB962C8B-B14F-4D97-AF65-F5344CB8AC3E}">
        <p14:creationId xmlns:p14="http://schemas.microsoft.com/office/powerpoint/2010/main" val="152352622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DEC4A3-4D68-48A1-BD1E-5DDCA013A4B8}"/>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Models in Science</a:t>
            </a:r>
          </a:p>
        </p:txBody>
      </p:sp>
      <p:sp>
        <p:nvSpPr>
          <p:cNvPr id="3" name="Content Placeholder 2">
            <a:extLst>
              <a:ext uri="{FF2B5EF4-FFF2-40B4-BE49-F238E27FC236}">
                <a16:creationId xmlns:a16="http://schemas.microsoft.com/office/drawing/2014/main" id="{0C796103-C803-4613-9E2E-088DD032858F}"/>
              </a:ext>
            </a:extLst>
          </p:cNvPr>
          <p:cNvSpPr>
            <a:spLocks noGrp="1"/>
          </p:cNvSpPr>
          <p:nvPr>
            <p:ph sz="quarter" idx="11"/>
          </p:nvPr>
        </p:nvSpPr>
        <p:spPr/>
        <p:txBody>
          <a:bodyPr/>
          <a:lstStyle/>
          <a:p>
            <a:pPr marL="457200" lvl="0" indent="-457200">
              <a:spcBef>
                <a:spcPts val="12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Way to organize thought</a:t>
            </a:r>
          </a:p>
          <a:p>
            <a:pPr marL="457200" lvl="0" indent="-457200">
              <a:spcBef>
                <a:spcPts val="12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Parts provided by reductionist approach</a:t>
            </a:r>
          </a:p>
          <a:p>
            <a:pPr marL="457200" lvl="0" indent="-457200">
              <a:spcBef>
                <a:spcPts val="12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Model shows how parts fit together</a:t>
            </a:r>
          </a:p>
          <a:p>
            <a:pPr marL="457200" lvl="0" indent="-457200">
              <a:spcBef>
                <a:spcPts val="12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Models can suggest experiments to test how components work together</a:t>
            </a:r>
          </a:p>
        </p:txBody>
      </p:sp>
      <p:sp>
        <p:nvSpPr>
          <p:cNvPr id="6" name="Slide Number Placeholder 3">
            <a:extLst>
              <a:ext uri="{FF2B5EF4-FFF2-40B4-BE49-F238E27FC236}">
                <a16:creationId xmlns:a16="http://schemas.microsoft.com/office/drawing/2014/main" id="{F474E13B-AF52-4012-8D45-27AA31A5CFC6}"/>
              </a:ext>
            </a:extLst>
          </p:cNvPr>
          <p:cNvSpPr>
            <a:spLocks noGrp="1"/>
          </p:cNvSpPr>
          <p:nvPr>
            <p:ph type="sldNum" sz="quarter" idx="10"/>
          </p:nvPr>
        </p:nvSpPr>
        <p:spPr/>
        <p:txBody>
          <a:bodyPr/>
          <a:lstStyle/>
          <a:p>
            <a:fld id="{68151E55-6873-49E2-B8D5-2F265E6F1973}" type="slidenum">
              <a:rPr lang="en-US" smtClean="0"/>
              <a:pPr/>
              <a:t>18</a:t>
            </a:fld>
            <a:endParaRPr lang="en-US"/>
          </a:p>
        </p:txBody>
      </p:sp>
    </p:spTree>
    <p:extLst>
      <p:ext uri="{BB962C8B-B14F-4D97-AF65-F5344CB8AC3E}">
        <p14:creationId xmlns:p14="http://schemas.microsoft.com/office/powerpoint/2010/main" val="49100256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610195-127C-4003-8B00-5CC20662043C}"/>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Scientific Theory</a:t>
            </a:r>
          </a:p>
        </p:txBody>
      </p:sp>
      <p:sp>
        <p:nvSpPr>
          <p:cNvPr id="3" name="Content Placeholder 2">
            <a:extLst>
              <a:ext uri="{FF2B5EF4-FFF2-40B4-BE49-F238E27FC236}">
                <a16:creationId xmlns:a16="http://schemas.microsoft.com/office/drawing/2014/main" id="{E583EED2-709F-4C0A-92AB-EB6052714AAB}"/>
              </a:ext>
            </a:extLst>
          </p:cNvPr>
          <p:cNvSpPr>
            <a:spLocks noGrp="1"/>
          </p:cNvSpPr>
          <p:nvPr>
            <p:ph sz="quarter" idx="11"/>
          </p:nvPr>
        </p:nvSpPr>
        <p:spPr/>
        <p:txBody>
          <a:bodyPr/>
          <a:lstStyle/>
          <a:p>
            <a:pPr>
              <a:spcBef>
                <a:spcPts val="1200"/>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A body of interconnected concepts</a:t>
            </a:r>
          </a:p>
          <a:p>
            <a:pPr>
              <a:spcBef>
                <a:spcPts val="1200"/>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Supported by much experimental evidence and scientific reasoning</a:t>
            </a:r>
          </a:p>
          <a:p>
            <a:pPr>
              <a:spcBef>
                <a:spcPts val="1200"/>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Expresses ideas of which we are most certain</a:t>
            </a:r>
          </a:p>
          <a:p>
            <a:pPr>
              <a:spcBef>
                <a:spcPts val="1200"/>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Compare to general meaning of theory:</a:t>
            </a:r>
          </a:p>
          <a:p>
            <a:pPr marL="347472" lvl="2" indent="-347472">
              <a:spcBef>
                <a:spcPts val="1200"/>
              </a:spcBef>
              <a:spcAft>
                <a:spcPts val="1200"/>
              </a:spcAft>
              <a:buClr>
                <a:srgbClr val="000000"/>
              </a:buClr>
            </a:pPr>
            <a:r>
              <a:rPr lang="en-US" sz="2400" dirty="0">
                <a:solidFill>
                  <a:srgbClr val="000000"/>
                </a:solidFill>
                <a:latin typeface="Arial" panose="020B0604020202020204" pitchFamily="34" charset="0"/>
                <a:ea typeface="Verdana" panose="020B0604030504040204" pitchFamily="34" charset="0"/>
              </a:rPr>
              <a:t>Implies a lack of knowledge or an educated guess.</a:t>
            </a:r>
          </a:p>
        </p:txBody>
      </p:sp>
      <p:sp>
        <p:nvSpPr>
          <p:cNvPr id="6" name="Slide Number Placeholder 3">
            <a:extLst>
              <a:ext uri="{FF2B5EF4-FFF2-40B4-BE49-F238E27FC236}">
                <a16:creationId xmlns:a16="http://schemas.microsoft.com/office/drawing/2014/main" id="{6544B517-6F90-4627-9AB0-A7CA1F54CDA4}"/>
              </a:ext>
            </a:extLst>
          </p:cNvPr>
          <p:cNvSpPr>
            <a:spLocks noGrp="1"/>
          </p:cNvSpPr>
          <p:nvPr>
            <p:ph type="sldNum" sz="quarter" idx="10"/>
          </p:nvPr>
        </p:nvSpPr>
        <p:spPr/>
        <p:txBody>
          <a:bodyPr/>
          <a:lstStyle/>
          <a:p>
            <a:fld id="{68151E55-6873-49E2-B8D5-2F265E6F1973}" type="slidenum">
              <a:rPr lang="en-US" smtClean="0"/>
              <a:pPr/>
              <a:t>19</a:t>
            </a:fld>
            <a:endParaRPr lang="en-US"/>
          </a:p>
        </p:txBody>
      </p:sp>
    </p:spTree>
    <p:extLst>
      <p:ext uri="{BB962C8B-B14F-4D97-AF65-F5344CB8AC3E}">
        <p14:creationId xmlns:p14="http://schemas.microsoft.com/office/powerpoint/2010/main" val="305889517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7DFEE8-A797-4615-B07C-73A5380FD2F4}"/>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Lecture Outline</a:t>
            </a:r>
          </a:p>
        </p:txBody>
      </p:sp>
      <p:sp>
        <p:nvSpPr>
          <p:cNvPr id="3" name="Content Placeholder 2">
            <a:extLst>
              <a:ext uri="{FF2B5EF4-FFF2-40B4-BE49-F238E27FC236}">
                <a16:creationId xmlns:a16="http://schemas.microsoft.com/office/drawing/2014/main" id="{749CBCD4-B58C-41A5-A60C-9DDBF68C97B0}"/>
              </a:ext>
            </a:extLst>
          </p:cNvPr>
          <p:cNvSpPr>
            <a:spLocks noGrp="1"/>
          </p:cNvSpPr>
          <p:nvPr>
            <p:ph sz="quarter" idx="11"/>
          </p:nvPr>
        </p:nvSpPr>
        <p:spPr>
          <a:xfrm>
            <a:off x="342900" y="1276710"/>
            <a:ext cx="4846320" cy="4974336"/>
          </a:xfrm>
        </p:spPr>
        <p:txBody>
          <a:bodyPr/>
          <a:lstStyle/>
          <a:p>
            <a:pPr marL="640080" indent="-640080">
              <a:spcBef>
                <a:spcPts val="600"/>
              </a:spcBef>
              <a:spcAft>
                <a:spcPts val="1200"/>
              </a:spcAft>
            </a:pPr>
            <a:r>
              <a:rPr lang="en-US" b="1" dirty="0"/>
              <a:t>1.1	</a:t>
            </a:r>
            <a:r>
              <a:rPr lang="en-US" dirty="0"/>
              <a:t>The Science of Life </a:t>
            </a:r>
          </a:p>
          <a:p>
            <a:pPr marL="640080" indent="-640080">
              <a:spcBef>
                <a:spcPts val="600"/>
              </a:spcBef>
              <a:spcAft>
                <a:spcPts val="1200"/>
              </a:spcAft>
            </a:pPr>
            <a:r>
              <a:rPr lang="en-US" b="1" dirty="0"/>
              <a:t>1.2	</a:t>
            </a:r>
            <a:r>
              <a:rPr lang="en-US" dirty="0"/>
              <a:t>The Nature of Science </a:t>
            </a:r>
          </a:p>
          <a:p>
            <a:pPr marL="640080" indent="-640080">
              <a:spcBef>
                <a:spcPts val="600"/>
              </a:spcBef>
              <a:spcAft>
                <a:spcPts val="1200"/>
              </a:spcAft>
            </a:pPr>
            <a:r>
              <a:rPr lang="en-US" b="1" dirty="0"/>
              <a:t>1.3	</a:t>
            </a:r>
            <a:r>
              <a:rPr lang="en-US" dirty="0"/>
              <a:t>An Example of Scientific Inquiry: Darwin and Evolution </a:t>
            </a:r>
          </a:p>
          <a:p>
            <a:pPr marL="640080" indent="-640080">
              <a:spcBef>
                <a:spcPts val="600"/>
              </a:spcBef>
              <a:spcAft>
                <a:spcPts val="1200"/>
              </a:spcAft>
            </a:pPr>
            <a:r>
              <a:rPr lang="en-US" b="1" dirty="0"/>
              <a:t>1.4	</a:t>
            </a:r>
            <a:r>
              <a:rPr lang="en-US" dirty="0"/>
              <a:t>Core Concepts in Biology </a:t>
            </a:r>
          </a:p>
        </p:txBody>
      </p:sp>
      <p:pic>
        <p:nvPicPr>
          <p:cNvPr id="8" name="Picture 3" descr="A large ship sailing steadily on a water body.">
            <a:extLst>
              <a:ext uri="{FF2B5EF4-FFF2-40B4-BE49-F238E27FC236}">
                <a16:creationId xmlns:a16="http://schemas.microsoft.com/office/drawing/2014/main" id="{360E6EF5-B89A-4844-9C67-CE7D5C7FB169}"/>
              </a:ext>
              <a:ext uri="{C183D7F6-B498-43B3-948B-1728B52AA6E4}">
                <adec:decorative xmlns:adec="http://schemas.microsoft.com/office/drawing/2017/decorative" val="0"/>
              </a:ext>
            </a:extLst>
          </p:cNvPr>
          <p:cNvPicPr>
            <a:picLocks noChangeAspect="1" noChangeArrowheads="1"/>
          </p:cNvPicPr>
          <p:nvPr/>
        </p:nvPicPr>
        <p:blipFill>
          <a:blip r:embed="rId2"/>
          <a:stretch>
            <a:fillRect/>
          </a:stretch>
        </p:blipFill>
        <p:spPr bwMode="auto">
          <a:xfrm>
            <a:off x="5399523" y="1200581"/>
            <a:ext cx="3425829" cy="5029200"/>
          </a:xfrm>
          <a:prstGeom prst="rect">
            <a:avLst/>
          </a:prstGeom>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 name="Text Placeholder 4">
            <a:extLst>
              <a:ext uri="{FF2B5EF4-FFF2-40B4-BE49-F238E27FC236}">
                <a16:creationId xmlns:a16="http://schemas.microsoft.com/office/drawing/2014/main" id="{A610B604-5A8E-47F0-BA08-2391451D80EE}"/>
              </a:ext>
            </a:extLst>
          </p:cNvPr>
          <p:cNvSpPr>
            <a:spLocks noGrp="1"/>
          </p:cNvSpPr>
          <p:nvPr>
            <p:ph type="body" sz="quarter" idx="39"/>
          </p:nvPr>
        </p:nvSpPr>
        <p:spPr>
          <a:xfrm>
            <a:off x="5740837" y="6302383"/>
            <a:ext cx="2743200" cy="181356"/>
          </a:xfrm>
        </p:spPr>
        <p:txBody>
          <a:bodyPr/>
          <a:lstStyle/>
          <a:p>
            <a:pPr algn="ctr"/>
            <a:r>
              <a:rPr lang="en-US" dirty="0">
                <a:solidFill>
                  <a:schemeClr val="tx1"/>
                </a:solidFill>
              </a:rPr>
              <a:t> Soames </a:t>
            </a:r>
            <a:r>
              <a:rPr lang="en-US" dirty="0" err="1">
                <a:solidFill>
                  <a:schemeClr val="tx1"/>
                </a:solidFill>
              </a:rPr>
              <a:t>Summerhays</a:t>
            </a:r>
            <a:r>
              <a:rPr lang="en-US" dirty="0">
                <a:solidFill>
                  <a:schemeClr val="tx1"/>
                </a:solidFill>
              </a:rPr>
              <a:t>/Natural Visions </a:t>
            </a:r>
          </a:p>
        </p:txBody>
      </p:sp>
      <p:sp>
        <p:nvSpPr>
          <p:cNvPr id="7" name="Slide Number Placeholder 5">
            <a:extLst>
              <a:ext uri="{FF2B5EF4-FFF2-40B4-BE49-F238E27FC236}">
                <a16:creationId xmlns:a16="http://schemas.microsoft.com/office/drawing/2014/main" id="{67E6D31D-F266-4189-A09D-50A6A67DFC61}"/>
              </a:ext>
            </a:extLst>
          </p:cNvPr>
          <p:cNvSpPr>
            <a:spLocks noGrp="1"/>
          </p:cNvSpPr>
          <p:nvPr>
            <p:ph type="sldNum" sz="quarter" idx="10"/>
          </p:nvPr>
        </p:nvSpPr>
        <p:spPr/>
        <p:txBody>
          <a:bodyPr/>
          <a:lstStyle/>
          <a:p>
            <a:fld id="{68151E55-6873-49E2-B8D5-2F265E6F1973}" type="slidenum">
              <a:rPr lang="en-US" smtClean="0"/>
              <a:pPr/>
              <a:t>2</a:t>
            </a:fld>
            <a:endParaRPr lang="en-US"/>
          </a:p>
        </p:txBody>
      </p:sp>
    </p:spTree>
    <p:extLst>
      <p:ext uri="{BB962C8B-B14F-4D97-AF65-F5344CB8AC3E}">
        <p14:creationId xmlns:p14="http://schemas.microsoft.com/office/powerpoint/2010/main" val="20286181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14AFDC-B643-4EE8-852D-1FA297141A2E}"/>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Basic Versus Applied Research</a:t>
            </a:r>
          </a:p>
        </p:txBody>
      </p:sp>
      <p:sp>
        <p:nvSpPr>
          <p:cNvPr id="3" name="Content Placeholder 2">
            <a:extLst>
              <a:ext uri="{FF2B5EF4-FFF2-40B4-BE49-F238E27FC236}">
                <a16:creationId xmlns:a16="http://schemas.microsoft.com/office/drawing/2014/main" id="{03DCD8AB-C19A-4049-B84B-4D2CD6BCFCDB}"/>
              </a:ext>
            </a:extLst>
          </p:cNvPr>
          <p:cNvSpPr>
            <a:spLocks noGrp="1"/>
          </p:cNvSpPr>
          <p:nvPr>
            <p:ph sz="quarter" idx="11"/>
          </p:nvPr>
        </p:nvSpPr>
        <p:spPr/>
        <p:txBody>
          <a:bodyPr/>
          <a:lstStyle/>
          <a:p>
            <a:pPr>
              <a:spcBef>
                <a:spcPts val="12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Basic research is intended to extend the boundaries of what we know</a:t>
            </a:r>
          </a:p>
          <a:p>
            <a:pPr>
              <a:spcBef>
                <a:spcPts val="12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Applied research</a:t>
            </a:r>
          </a:p>
          <a:p>
            <a:pPr marL="347472" lvl="1" indent="-347472">
              <a:spcBef>
                <a:spcPts val="1200"/>
              </a:spcBef>
              <a:spcAft>
                <a:spcPts val="600"/>
              </a:spcAft>
              <a:buClr>
                <a:srgbClr val="000000"/>
              </a:buClr>
            </a:pPr>
            <a:r>
              <a:rPr lang="en-US" dirty="0">
                <a:solidFill>
                  <a:srgbClr val="000000"/>
                </a:solidFill>
                <a:latin typeface="Arial" panose="020B0604020202020204" pitchFamily="34" charset="0"/>
                <a:ea typeface="Verdana" panose="020B0604030504040204" pitchFamily="34" charset="0"/>
              </a:rPr>
              <a:t>Foundation provided by basic research.</a:t>
            </a:r>
          </a:p>
          <a:p>
            <a:pPr marL="347472" lvl="1" indent="-347472">
              <a:spcBef>
                <a:spcPts val="1200"/>
              </a:spcBef>
              <a:spcAft>
                <a:spcPts val="600"/>
              </a:spcAft>
              <a:buClr>
                <a:srgbClr val="000000"/>
              </a:buClr>
            </a:pPr>
            <a:r>
              <a:rPr lang="en-US" dirty="0">
                <a:solidFill>
                  <a:srgbClr val="000000"/>
                </a:solidFill>
                <a:latin typeface="Arial" panose="020B0604020202020204" pitchFamily="34" charset="0"/>
                <a:ea typeface="Verdana" panose="020B0604030504040204" pitchFamily="34" charset="0"/>
              </a:rPr>
              <a:t>May involve the manufacture of goods such as food additives or drugs.</a:t>
            </a:r>
          </a:p>
        </p:txBody>
      </p:sp>
      <p:sp>
        <p:nvSpPr>
          <p:cNvPr id="6" name="Slide Number Placeholder 3">
            <a:extLst>
              <a:ext uri="{FF2B5EF4-FFF2-40B4-BE49-F238E27FC236}">
                <a16:creationId xmlns:a16="http://schemas.microsoft.com/office/drawing/2014/main" id="{C74B9409-606D-4F3C-B2CF-709CA413DDF7}"/>
              </a:ext>
            </a:extLst>
          </p:cNvPr>
          <p:cNvSpPr>
            <a:spLocks noGrp="1"/>
          </p:cNvSpPr>
          <p:nvPr>
            <p:ph type="sldNum" sz="quarter" idx="10"/>
          </p:nvPr>
        </p:nvSpPr>
        <p:spPr/>
        <p:txBody>
          <a:bodyPr/>
          <a:lstStyle/>
          <a:p>
            <a:fld id="{68151E55-6873-49E2-B8D5-2F265E6F1973}" type="slidenum">
              <a:rPr lang="en-US" smtClean="0"/>
              <a:pPr/>
              <a:t>20</a:t>
            </a:fld>
            <a:endParaRPr lang="en-US"/>
          </a:p>
        </p:txBody>
      </p:sp>
    </p:spTree>
    <p:extLst>
      <p:ext uri="{BB962C8B-B14F-4D97-AF65-F5344CB8AC3E}">
        <p14:creationId xmlns:p14="http://schemas.microsoft.com/office/powerpoint/2010/main" val="135375877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FAFB73-9E19-49AB-A024-B1455AC27F5F}"/>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Darwin and the Theory of Evolution</a:t>
            </a:r>
          </a:p>
        </p:txBody>
      </p:sp>
      <p:sp>
        <p:nvSpPr>
          <p:cNvPr id="3" name="Content Placeholder 2">
            <a:extLst>
              <a:ext uri="{FF2B5EF4-FFF2-40B4-BE49-F238E27FC236}">
                <a16:creationId xmlns:a16="http://schemas.microsoft.com/office/drawing/2014/main" id="{ECAC9CC3-03F9-40A9-B068-95837964B8F9}"/>
              </a:ext>
            </a:extLst>
          </p:cNvPr>
          <p:cNvSpPr>
            <a:spLocks noGrp="1"/>
          </p:cNvSpPr>
          <p:nvPr>
            <p:ph sz="quarter" idx="11"/>
          </p:nvPr>
        </p:nvSpPr>
        <p:spPr/>
        <p:txBody>
          <a:bodyPr/>
          <a:lstStyle/>
          <a:p>
            <a:pPr marL="342900" lvl="0" indent="-342900">
              <a:spcBef>
                <a:spcPts val="1200"/>
              </a:spcBef>
              <a:spcAft>
                <a:spcPts val="1200"/>
              </a:spcAft>
              <a:buClr>
                <a:srgbClr val="003B48"/>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Example of how a scientist develops a hypothesis and a theory gains acceptance</a:t>
            </a:r>
          </a:p>
          <a:p>
            <a:pPr marL="342900" lvl="0" indent="-342900">
              <a:spcBef>
                <a:spcPts val="1200"/>
              </a:spcBef>
              <a:spcAft>
                <a:spcPts val="1200"/>
              </a:spcAft>
              <a:buClr>
                <a:srgbClr val="003B48"/>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Charles Darwin served as naturalist on a mapping expedition around coastal South America</a:t>
            </a:r>
          </a:p>
          <a:p>
            <a:pPr marL="342900" lvl="0" indent="-342900">
              <a:spcBef>
                <a:spcPts val="1200"/>
              </a:spcBef>
              <a:spcAft>
                <a:spcPts val="1200"/>
              </a:spcAft>
              <a:buClr>
                <a:srgbClr val="003B48"/>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30 years of observation and study before publishing On the Origin of Species by Means of Natural Selection</a:t>
            </a:r>
          </a:p>
        </p:txBody>
      </p:sp>
      <p:sp>
        <p:nvSpPr>
          <p:cNvPr id="6" name="Slide Number Placeholder 3">
            <a:extLst>
              <a:ext uri="{FF2B5EF4-FFF2-40B4-BE49-F238E27FC236}">
                <a16:creationId xmlns:a16="http://schemas.microsoft.com/office/drawing/2014/main" id="{D1D0194C-CF51-458C-91F6-55EE029154A3}"/>
              </a:ext>
            </a:extLst>
          </p:cNvPr>
          <p:cNvSpPr>
            <a:spLocks noGrp="1"/>
          </p:cNvSpPr>
          <p:nvPr>
            <p:ph type="sldNum" sz="quarter" idx="10"/>
          </p:nvPr>
        </p:nvSpPr>
        <p:spPr/>
        <p:txBody>
          <a:bodyPr/>
          <a:lstStyle/>
          <a:p>
            <a:fld id="{68151E55-6873-49E2-B8D5-2F265E6F1973}" type="slidenum">
              <a:rPr lang="en-US" smtClean="0"/>
              <a:pPr/>
              <a:t>21</a:t>
            </a:fld>
            <a:endParaRPr lang="en-US"/>
          </a:p>
        </p:txBody>
      </p:sp>
    </p:spTree>
    <p:extLst>
      <p:ext uri="{BB962C8B-B14F-4D97-AF65-F5344CB8AC3E}">
        <p14:creationId xmlns:p14="http://schemas.microsoft.com/office/powerpoint/2010/main" val="142315521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350DA6-6BB0-432D-859E-39DDB6AE2E0F}"/>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Voyage of the </a:t>
            </a:r>
            <a:r>
              <a:rPr lang="en-US" altLang="en-US" i="1" dirty="0">
                <a:solidFill>
                  <a:srgbClr val="000000"/>
                </a:solidFill>
                <a:latin typeface="Arial" panose="020B0604020202020204" pitchFamily="34" charset="0"/>
                <a:ea typeface="Microsoft YaHei" panose="020B0503020204020204" pitchFamily="34" charset="-122"/>
                <a:cs typeface="Arial" pitchFamily="34" charset="0"/>
              </a:rPr>
              <a:t>H</a:t>
            </a:r>
            <a:r>
              <a:rPr lang="en-US" altLang="en-US" sz="100" i="1" dirty="0">
                <a:solidFill>
                  <a:srgbClr val="000000"/>
                </a:solidFill>
                <a:latin typeface="Arial" panose="020B0604020202020204" pitchFamily="34" charset="0"/>
                <a:ea typeface="Microsoft YaHei" panose="020B0503020204020204" pitchFamily="34" charset="-122"/>
                <a:cs typeface="Arial" pitchFamily="34" charset="0"/>
              </a:rPr>
              <a:t> </a:t>
            </a:r>
            <a:r>
              <a:rPr lang="en-US" altLang="en-US" i="1" dirty="0">
                <a:solidFill>
                  <a:srgbClr val="000000"/>
                </a:solidFill>
                <a:latin typeface="Arial" panose="020B0604020202020204" pitchFamily="34" charset="0"/>
                <a:ea typeface="Microsoft YaHei" panose="020B0503020204020204" pitchFamily="34" charset="-122"/>
                <a:cs typeface="Arial" pitchFamily="34" charset="0"/>
              </a:rPr>
              <a:t>M</a:t>
            </a:r>
            <a:r>
              <a:rPr lang="en-US" altLang="en-US" sz="100" i="1" dirty="0">
                <a:solidFill>
                  <a:srgbClr val="000000"/>
                </a:solidFill>
                <a:latin typeface="Arial" panose="020B0604020202020204" pitchFamily="34" charset="0"/>
                <a:ea typeface="Microsoft YaHei" panose="020B0503020204020204" pitchFamily="34" charset="-122"/>
                <a:cs typeface="Arial" pitchFamily="34" charset="0"/>
              </a:rPr>
              <a:t> </a:t>
            </a:r>
            <a:r>
              <a:rPr lang="en-US" altLang="en-US" i="1" dirty="0">
                <a:solidFill>
                  <a:srgbClr val="000000"/>
                </a:solidFill>
                <a:latin typeface="Arial" panose="020B0604020202020204" pitchFamily="34" charset="0"/>
                <a:ea typeface="Microsoft YaHei" panose="020B0503020204020204" pitchFamily="34" charset="-122"/>
                <a:cs typeface="Arial" pitchFamily="34" charset="0"/>
              </a:rPr>
              <a:t>S Beagle</a:t>
            </a:r>
            <a:endParaRPr lang="en-US" i="1"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10" name="Picture 2" descr="A world map shows Beagle traveled from Europe to Brazil by going west around South America through the Southern Hemisphere.">
            <a:extLst>
              <a:ext uri="{FF2B5EF4-FFF2-40B4-BE49-F238E27FC236}">
                <a16:creationId xmlns:a16="http://schemas.microsoft.com/office/drawing/2014/main" id="{8FE352D0-FB84-47F4-B85A-857D3C5B5C61}"/>
              </a:ext>
            </a:extLst>
          </p:cNvPr>
          <p:cNvPicPr>
            <a:picLocks noChangeAspect="1" noChangeArrowheads="1"/>
          </p:cNvPicPr>
          <p:nvPr/>
        </p:nvPicPr>
        <p:blipFill>
          <a:blip r:embed="rId2"/>
          <a:stretch>
            <a:fillRect/>
          </a:stretch>
        </p:blipFill>
        <p:spPr bwMode="auto">
          <a:xfrm>
            <a:off x="1812599" y="1033522"/>
            <a:ext cx="7104713" cy="330312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1" name="Picture 3" descr="A photo of Charles Darwin.">
            <a:extLst>
              <a:ext uri="{FF2B5EF4-FFF2-40B4-BE49-F238E27FC236}">
                <a16:creationId xmlns:a16="http://schemas.microsoft.com/office/drawing/2014/main" id="{C7DE51CE-9E20-43B7-92AF-1DECB920E635}"/>
              </a:ext>
            </a:extLst>
          </p:cNvPr>
          <p:cNvPicPr>
            <a:picLocks noChangeAspect="1" noChangeArrowheads="1"/>
          </p:cNvPicPr>
          <p:nvPr/>
        </p:nvPicPr>
        <p:blipFill rotWithShape="1">
          <a:blip r:embed="rId3"/>
          <a:srcRect l="3712" t="3293" r="2647" b="5845"/>
          <a:stretch/>
        </p:blipFill>
        <p:spPr bwMode="auto">
          <a:xfrm>
            <a:off x="443230" y="3150235"/>
            <a:ext cx="2263140" cy="305943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5" name="Content Placeholder 4">
            <a:extLst>
              <a:ext uri="{FF2B5EF4-FFF2-40B4-BE49-F238E27FC236}">
                <a16:creationId xmlns:a16="http://schemas.microsoft.com/office/drawing/2014/main" id="{D2911B07-C191-4DA1-9C98-AD8BA8C02586}"/>
              </a:ext>
            </a:extLst>
          </p:cNvPr>
          <p:cNvSpPr>
            <a:spLocks noGrp="1"/>
          </p:cNvSpPr>
          <p:nvPr>
            <p:ph sz="quarter" idx="11"/>
          </p:nvPr>
        </p:nvSpPr>
        <p:spPr>
          <a:xfrm>
            <a:off x="590550" y="6261100"/>
            <a:ext cx="1968500" cy="205846"/>
          </a:xfrm>
        </p:spPr>
        <p:txBody>
          <a:bodyPr/>
          <a:lstStyle/>
          <a:p>
            <a:pPr algn="ctr"/>
            <a:r>
              <a:rPr lang="en-US" sz="800" dirty="0"/>
              <a:t>Huntington Library/Superstock </a:t>
            </a:r>
          </a:p>
        </p:txBody>
      </p:sp>
      <p:sp>
        <p:nvSpPr>
          <p:cNvPr id="16" name="Text Placeholder 5">
            <a:extLst>
              <a:ext uri="{FF2B5EF4-FFF2-40B4-BE49-F238E27FC236}">
                <a16:creationId xmlns:a16="http://schemas.microsoft.com/office/drawing/2014/main" id="{896A04AF-8F77-47CC-A559-15964B9368FA}"/>
              </a:ext>
            </a:extLst>
          </p:cNvPr>
          <p:cNvSpPr>
            <a:spLocks noGrp="1"/>
          </p:cNvSpPr>
          <p:nvPr>
            <p:ph type="body" sz="quarter" idx="40"/>
          </p:nvPr>
        </p:nvSpPr>
        <p:spPr>
          <a:xfrm>
            <a:off x="3200400" y="6300788"/>
            <a:ext cx="2743200" cy="192087"/>
          </a:xfrm>
        </p:spPr>
        <p:txBody>
          <a:bodyPr/>
          <a:lstStyle/>
          <a:p>
            <a:r>
              <a:rPr lang="en-US" noProof="0" dirty="0">
                <a:hlinkClick r:id="rId4" action="ppaction://hlinksldjump"/>
              </a:rPr>
              <a:t>Access the text alternative for slide images.</a:t>
            </a:r>
          </a:p>
        </p:txBody>
      </p:sp>
      <p:sp>
        <p:nvSpPr>
          <p:cNvPr id="9" name="Slide Number Placeholder 6">
            <a:extLst>
              <a:ext uri="{FF2B5EF4-FFF2-40B4-BE49-F238E27FC236}">
                <a16:creationId xmlns:a16="http://schemas.microsoft.com/office/drawing/2014/main" id="{FA0D2801-FC0B-47A6-BDDD-21A89866370D}"/>
              </a:ext>
            </a:extLst>
          </p:cNvPr>
          <p:cNvSpPr>
            <a:spLocks noGrp="1"/>
          </p:cNvSpPr>
          <p:nvPr>
            <p:ph type="sldNum" sz="quarter" idx="10"/>
          </p:nvPr>
        </p:nvSpPr>
        <p:spPr/>
        <p:txBody>
          <a:bodyPr/>
          <a:lstStyle/>
          <a:p>
            <a:fld id="{68151E55-6873-49E2-B8D5-2F265E6F1973}" type="slidenum">
              <a:rPr lang="en-US" smtClean="0"/>
              <a:pPr/>
              <a:t>22</a:t>
            </a:fld>
            <a:endParaRPr lang="en-US"/>
          </a:p>
        </p:txBody>
      </p:sp>
    </p:spTree>
    <p:extLst>
      <p:ext uri="{BB962C8B-B14F-4D97-AF65-F5344CB8AC3E}">
        <p14:creationId xmlns:p14="http://schemas.microsoft.com/office/powerpoint/2010/main" val="360483896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4B228F-EFCE-4B0F-A8E7-C9EFE9283C33}"/>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Natural Selection as a Mechanism for Evolution</a:t>
            </a:r>
          </a:p>
        </p:txBody>
      </p:sp>
      <p:sp>
        <p:nvSpPr>
          <p:cNvPr id="3" name="Content Placeholder 2">
            <a:extLst>
              <a:ext uri="{FF2B5EF4-FFF2-40B4-BE49-F238E27FC236}">
                <a16:creationId xmlns:a16="http://schemas.microsoft.com/office/drawing/2014/main" id="{0F5AC352-759B-4C0B-BBD3-9B7D22F58EF6}"/>
              </a:ext>
            </a:extLst>
          </p:cNvPr>
          <p:cNvSpPr>
            <a:spLocks noGrp="1"/>
          </p:cNvSpPr>
          <p:nvPr>
            <p:ph sz="quarter" idx="11"/>
          </p:nvPr>
        </p:nvSpPr>
        <p:spPr/>
        <p:txBody>
          <a:bodyPr/>
          <a:lstStyle/>
          <a:p>
            <a:pPr>
              <a:spcBef>
                <a:spcPts val="12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Darwin was not the first to propose evolution</a:t>
            </a:r>
          </a:p>
          <a:p>
            <a:pPr marL="347472" lvl="1" indent="-347472">
              <a:spcBef>
                <a:spcPts val="1200"/>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Living things have changed over time.</a:t>
            </a:r>
          </a:p>
          <a:p>
            <a:pPr>
              <a:spcBef>
                <a:spcPts val="12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Darwin’s contribution was a mechanism</a:t>
            </a:r>
          </a:p>
          <a:p>
            <a:pPr marL="347472" lvl="1" indent="-347472">
              <a:spcBef>
                <a:spcPts val="1200"/>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Natural selection.</a:t>
            </a:r>
          </a:p>
        </p:txBody>
      </p:sp>
      <p:sp>
        <p:nvSpPr>
          <p:cNvPr id="6" name="Slide Number Placeholder 3">
            <a:extLst>
              <a:ext uri="{FF2B5EF4-FFF2-40B4-BE49-F238E27FC236}">
                <a16:creationId xmlns:a16="http://schemas.microsoft.com/office/drawing/2014/main" id="{248D37C7-A97B-4629-8885-4266C40BAB20}"/>
              </a:ext>
            </a:extLst>
          </p:cNvPr>
          <p:cNvSpPr>
            <a:spLocks noGrp="1"/>
          </p:cNvSpPr>
          <p:nvPr>
            <p:ph type="sldNum" sz="quarter" idx="10"/>
          </p:nvPr>
        </p:nvSpPr>
        <p:spPr/>
        <p:txBody>
          <a:bodyPr/>
          <a:lstStyle/>
          <a:p>
            <a:fld id="{68151E55-6873-49E2-B8D5-2F265E6F1973}" type="slidenum">
              <a:rPr lang="en-US" smtClean="0"/>
              <a:pPr/>
              <a:t>23</a:t>
            </a:fld>
            <a:endParaRPr lang="en-US"/>
          </a:p>
        </p:txBody>
      </p:sp>
    </p:spTree>
    <p:extLst>
      <p:ext uri="{BB962C8B-B14F-4D97-AF65-F5344CB8AC3E}">
        <p14:creationId xmlns:p14="http://schemas.microsoft.com/office/powerpoint/2010/main" val="232154854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354A9A-09C4-4C2A-A2C4-A2DC1F07E08C}"/>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Darwin Observed Differences in Related Organisms</a:t>
            </a:r>
          </a:p>
        </p:txBody>
      </p:sp>
      <p:sp>
        <p:nvSpPr>
          <p:cNvPr id="3" name="Content Placeholder 2">
            <a:extLst>
              <a:ext uri="{FF2B5EF4-FFF2-40B4-BE49-F238E27FC236}">
                <a16:creationId xmlns:a16="http://schemas.microsoft.com/office/drawing/2014/main" id="{61C40A39-4983-440A-9B36-5973A803758B}"/>
              </a:ext>
            </a:extLst>
          </p:cNvPr>
          <p:cNvSpPr>
            <a:spLocks noGrp="1"/>
          </p:cNvSpPr>
          <p:nvPr>
            <p:ph sz="quarter" idx="11"/>
          </p:nvPr>
        </p:nvSpPr>
        <p:spPr>
          <a:xfrm>
            <a:off x="342900" y="1276710"/>
            <a:ext cx="8458200" cy="2011680"/>
          </a:xfrm>
        </p:spPr>
        <p:txBody>
          <a:bodyPr/>
          <a:lstStyle/>
          <a:p>
            <a:pPr lvl="0">
              <a:spcBef>
                <a:spcPts val="200"/>
              </a:spcBef>
              <a:spcAft>
                <a:spcPts val="200"/>
              </a:spcAft>
              <a:buClr>
                <a:srgbClr val="003B48"/>
              </a:buClr>
            </a:pPr>
            <a:r>
              <a:rPr lang="en-US" dirty="0">
                <a:solidFill>
                  <a:srgbClr val="000000"/>
                </a:solidFill>
                <a:latin typeface="Arial" panose="020B0604020202020204" pitchFamily="34" charset="0"/>
                <a:ea typeface="Verdana" panose="020B0604030504040204" pitchFamily="34" charset="0"/>
              </a:rPr>
              <a:t>On the </a:t>
            </a:r>
            <a:r>
              <a:rPr lang="en-US" i="1" dirty="0">
                <a:solidFill>
                  <a:srgbClr val="000000"/>
                </a:solidFill>
                <a:latin typeface="Arial" panose="020B0604020202020204" pitchFamily="34" charset="0"/>
                <a:ea typeface="Verdana" panose="020B0604030504040204" pitchFamily="34" charset="0"/>
              </a:rPr>
              <a:t>Beagle</a:t>
            </a:r>
            <a:r>
              <a:rPr lang="en-US" dirty="0">
                <a:solidFill>
                  <a:srgbClr val="000000"/>
                </a:solidFill>
                <a:latin typeface="Arial" panose="020B0604020202020204" pitchFamily="34" charset="0"/>
                <a:ea typeface="Verdana" panose="020B0604030504040204" pitchFamily="34" charset="0"/>
              </a:rPr>
              <a:t>, Darwin saw that characteristics of similar species varied from place to place</a:t>
            </a:r>
          </a:p>
          <a:p>
            <a:pPr lvl="0">
              <a:spcBef>
                <a:spcPts val="200"/>
              </a:spcBef>
              <a:spcAft>
                <a:spcPts val="200"/>
              </a:spcAft>
              <a:buClr>
                <a:srgbClr val="003B48"/>
              </a:buClr>
            </a:pPr>
            <a:r>
              <a:rPr lang="en-US" dirty="0">
                <a:solidFill>
                  <a:srgbClr val="000000"/>
                </a:solidFill>
                <a:latin typeface="Arial" panose="020B0604020202020204" pitchFamily="34" charset="0"/>
                <a:ea typeface="Verdana" panose="020B0604030504040204" pitchFamily="34" charset="0"/>
              </a:rPr>
              <a:t>Galápagos Finches</a:t>
            </a:r>
          </a:p>
          <a:p>
            <a:pPr marL="347472" lvl="0" indent="-347472">
              <a:spcBef>
                <a:spcPts val="200"/>
              </a:spcBef>
              <a:spcAft>
                <a:spcPts val="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14 related species differ only slightly.</a:t>
            </a:r>
          </a:p>
          <a:p>
            <a:pPr marL="347472" lvl="0" indent="-347472">
              <a:spcBef>
                <a:spcPts val="200"/>
              </a:spcBef>
              <a:spcAft>
                <a:spcPts val="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“Descent with modification” or evolution.</a:t>
            </a:r>
          </a:p>
        </p:txBody>
      </p:sp>
      <p:pic>
        <p:nvPicPr>
          <p:cNvPr id="9" name="Picture 3" descr="Three photos show different types of Galapagos finches.">
            <a:extLst>
              <a:ext uri="{FF2B5EF4-FFF2-40B4-BE49-F238E27FC236}">
                <a16:creationId xmlns:a16="http://schemas.microsoft.com/office/drawing/2014/main" id="{45FEDF02-4FEA-4622-95E2-B2B1A405D188}"/>
              </a:ext>
            </a:extLst>
          </p:cNvPr>
          <p:cNvPicPr>
            <a:picLocks noChangeAspect="1" noChangeArrowheads="1"/>
          </p:cNvPicPr>
          <p:nvPr/>
        </p:nvPicPr>
        <p:blipFill>
          <a:blip r:embed="rId2"/>
          <a:stretch>
            <a:fillRect/>
          </a:stretch>
        </p:blipFill>
        <p:spPr bwMode="auto">
          <a:xfrm>
            <a:off x="233919" y="3481831"/>
            <a:ext cx="8692758" cy="264991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3" name="Text Placeholder 4">
            <a:extLst>
              <a:ext uri="{FF2B5EF4-FFF2-40B4-BE49-F238E27FC236}">
                <a16:creationId xmlns:a16="http://schemas.microsoft.com/office/drawing/2014/main" id="{94F7125C-C733-496D-AA7F-6B11468B605D}"/>
              </a:ext>
            </a:extLst>
          </p:cNvPr>
          <p:cNvSpPr>
            <a:spLocks noGrp="1"/>
          </p:cNvSpPr>
          <p:nvPr>
            <p:ph type="body" sz="quarter" idx="40"/>
          </p:nvPr>
        </p:nvSpPr>
        <p:spPr>
          <a:xfrm>
            <a:off x="3200400" y="6300788"/>
            <a:ext cx="2743200" cy="192087"/>
          </a:xfrm>
        </p:spPr>
        <p:txBody>
          <a:bodyPr/>
          <a:lstStyle/>
          <a:p>
            <a:r>
              <a:rPr lang="en-US" noProof="0" dirty="0">
                <a:hlinkClick r:id="rId3" action="ppaction://hlinksldjump"/>
              </a:rPr>
              <a:t>Access the text alternative for slide images.</a:t>
            </a:r>
          </a:p>
        </p:txBody>
      </p:sp>
      <p:sp>
        <p:nvSpPr>
          <p:cNvPr id="8" name="Slide Number Placeholder 5">
            <a:extLst>
              <a:ext uri="{FF2B5EF4-FFF2-40B4-BE49-F238E27FC236}">
                <a16:creationId xmlns:a16="http://schemas.microsoft.com/office/drawing/2014/main" id="{B2057E12-8909-4EB9-946B-B10D9960599F}"/>
              </a:ext>
            </a:extLst>
          </p:cNvPr>
          <p:cNvSpPr>
            <a:spLocks noGrp="1"/>
          </p:cNvSpPr>
          <p:nvPr>
            <p:ph type="sldNum" sz="quarter" idx="10"/>
          </p:nvPr>
        </p:nvSpPr>
        <p:spPr/>
        <p:txBody>
          <a:bodyPr/>
          <a:lstStyle/>
          <a:p>
            <a:fld id="{68151E55-6873-49E2-B8D5-2F265E6F1973}" type="slidenum">
              <a:rPr lang="en-US" smtClean="0"/>
              <a:pPr/>
              <a:t>24</a:t>
            </a:fld>
            <a:endParaRPr lang="en-US"/>
          </a:p>
        </p:txBody>
      </p:sp>
    </p:spTree>
    <p:extLst>
      <p:ext uri="{BB962C8B-B14F-4D97-AF65-F5344CB8AC3E}">
        <p14:creationId xmlns:p14="http://schemas.microsoft.com/office/powerpoint/2010/main" val="235566939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5F811B-769C-400A-A400-498770D65BD7}"/>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Darwin and Malthus</a:t>
            </a:r>
          </a:p>
        </p:txBody>
      </p:sp>
      <p:sp>
        <p:nvSpPr>
          <p:cNvPr id="3" name="Content Placeholder 2">
            <a:extLst>
              <a:ext uri="{FF2B5EF4-FFF2-40B4-BE49-F238E27FC236}">
                <a16:creationId xmlns:a16="http://schemas.microsoft.com/office/drawing/2014/main" id="{41D37339-1EFF-42A2-9E31-A3BA479E44AE}"/>
              </a:ext>
            </a:extLst>
          </p:cNvPr>
          <p:cNvSpPr>
            <a:spLocks noGrp="1"/>
          </p:cNvSpPr>
          <p:nvPr>
            <p:ph sz="quarter" idx="11"/>
          </p:nvPr>
        </p:nvSpPr>
        <p:spPr/>
        <p:txBody>
          <a:bodyPr/>
          <a:lstStyle/>
          <a:p>
            <a:pPr lvl="0">
              <a:spcBef>
                <a:spcPts val="1200"/>
              </a:spcBef>
              <a:spcAft>
                <a:spcPts val="600"/>
              </a:spcAft>
            </a:pPr>
            <a:r>
              <a:rPr lang="en-US" altLang="en-US" dirty="0">
                <a:solidFill>
                  <a:srgbClr val="000000"/>
                </a:solidFill>
                <a:latin typeface="Arial" panose="020B0604020202020204" pitchFamily="34" charset="0"/>
                <a:ea typeface="Microsoft YaHei" panose="020B0503020204020204" pitchFamily="34" charset="-122"/>
              </a:rPr>
              <a:t>Darwin studied Thomas Malthus’s </a:t>
            </a:r>
            <a:r>
              <a:rPr lang="en-US" altLang="en-US" i="1" dirty="0">
                <a:solidFill>
                  <a:srgbClr val="000000"/>
                </a:solidFill>
                <a:latin typeface="Arial" panose="020B0604020202020204" pitchFamily="34" charset="0"/>
                <a:ea typeface="Microsoft YaHei" panose="020B0503020204020204" pitchFamily="34" charset="-122"/>
              </a:rPr>
              <a:t>An Essay on the Principle of Population</a:t>
            </a:r>
          </a:p>
          <a:p>
            <a:pPr marL="347472" lvl="0" indent="-347472">
              <a:spcBef>
                <a:spcPts val="1200"/>
              </a:spcBef>
              <a:spcAft>
                <a:spcPts val="600"/>
              </a:spcAft>
              <a:buClr>
                <a:srgbClr val="000000"/>
              </a:buClr>
              <a:buFont typeface="Arial" panose="020B0604020202020204" pitchFamily="34" charset="0"/>
              <a:buChar char="•"/>
            </a:pPr>
            <a:r>
              <a:rPr lang="en-US" altLang="en-US" dirty="0">
                <a:solidFill>
                  <a:srgbClr val="000000"/>
                </a:solidFill>
                <a:latin typeface="Arial" panose="020B0604020202020204" pitchFamily="34" charset="0"/>
                <a:ea typeface="Microsoft YaHei" panose="020B0503020204020204" pitchFamily="34" charset="-122"/>
              </a:rPr>
              <a:t>Populations of plants and animals increase geometrically.</a:t>
            </a:r>
          </a:p>
          <a:p>
            <a:pPr marL="347472" lvl="0" indent="-347472">
              <a:spcBef>
                <a:spcPts val="1200"/>
              </a:spcBef>
              <a:spcAft>
                <a:spcPts val="600"/>
              </a:spcAft>
              <a:buClr>
                <a:srgbClr val="000000"/>
              </a:buClr>
              <a:buFont typeface="Arial" panose="020B0604020202020204" pitchFamily="34" charset="0"/>
              <a:buChar char="•"/>
            </a:pPr>
            <a:r>
              <a:rPr lang="en-US" altLang="en-US" dirty="0">
                <a:solidFill>
                  <a:srgbClr val="000000"/>
                </a:solidFill>
                <a:latin typeface="Arial" panose="020B0604020202020204" pitchFamily="34" charset="0"/>
                <a:ea typeface="Microsoft YaHei" panose="020B0503020204020204" pitchFamily="34" charset="-122"/>
              </a:rPr>
              <a:t>Humans can only increase their food supply arithmetically.</a:t>
            </a:r>
          </a:p>
          <a:p>
            <a:pPr marL="347472" lvl="0" indent="-347472">
              <a:spcBef>
                <a:spcPts val="1200"/>
              </a:spcBef>
              <a:spcAft>
                <a:spcPts val="600"/>
              </a:spcAft>
              <a:buClr>
                <a:srgbClr val="000000"/>
              </a:buClr>
              <a:buFont typeface="Arial" panose="020B0604020202020204" pitchFamily="34" charset="0"/>
              <a:buChar char="•"/>
            </a:pPr>
            <a:r>
              <a:rPr lang="en-US" altLang="en-US" dirty="0">
                <a:solidFill>
                  <a:srgbClr val="000000"/>
                </a:solidFill>
                <a:latin typeface="Arial" panose="020B0604020202020204" pitchFamily="34" charset="0"/>
                <a:ea typeface="Microsoft YaHei" panose="020B0503020204020204" pitchFamily="34" charset="-122"/>
              </a:rPr>
              <a:t>Populations of species remain constant because death limits population numbers.</a:t>
            </a:r>
          </a:p>
        </p:txBody>
      </p:sp>
      <p:sp>
        <p:nvSpPr>
          <p:cNvPr id="6" name="Slide Number Placeholder 3">
            <a:extLst>
              <a:ext uri="{FF2B5EF4-FFF2-40B4-BE49-F238E27FC236}">
                <a16:creationId xmlns:a16="http://schemas.microsoft.com/office/drawing/2014/main" id="{A038F8FC-7058-4192-8F14-E8A68425480D}"/>
              </a:ext>
            </a:extLst>
          </p:cNvPr>
          <p:cNvSpPr>
            <a:spLocks noGrp="1"/>
          </p:cNvSpPr>
          <p:nvPr>
            <p:ph type="sldNum" sz="quarter" idx="10"/>
          </p:nvPr>
        </p:nvSpPr>
        <p:spPr/>
        <p:txBody>
          <a:bodyPr/>
          <a:lstStyle/>
          <a:p>
            <a:fld id="{68151E55-6873-49E2-B8D5-2F265E6F1973}" type="slidenum">
              <a:rPr lang="en-US" smtClean="0"/>
              <a:pPr/>
              <a:t>25</a:t>
            </a:fld>
            <a:endParaRPr lang="en-US"/>
          </a:p>
        </p:txBody>
      </p:sp>
    </p:spTree>
    <p:extLst>
      <p:ext uri="{BB962C8B-B14F-4D97-AF65-F5344CB8AC3E}">
        <p14:creationId xmlns:p14="http://schemas.microsoft.com/office/powerpoint/2010/main" val="49834420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BC99D9-3B1B-4A37-865F-8577533924E5}"/>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Geometric and Arithmetic Progressions</a:t>
            </a:r>
          </a:p>
        </p:txBody>
      </p:sp>
      <p:sp>
        <p:nvSpPr>
          <p:cNvPr id="3" name="Content Placeholder 2">
            <a:extLst>
              <a:ext uri="{FF2B5EF4-FFF2-40B4-BE49-F238E27FC236}">
                <a16:creationId xmlns:a16="http://schemas.microsoft.com/office/drawing/2014/main" id="{F3CCB143-AAE3-41E3-8BB4-BE6BA828160F}"/>
              </a:ext>
            </a:extLst>
          </p:cNvPr>
          <p:cNvSpPr>
            <a:spLocks noGrp="1"/>
          </p:cNvSpPr>
          <p:nvPr>
            <p:ph sz="quarter" idx="11"/>
          </p:nvPr>
        </p:nvSpPr>
        <p:spPr>
          <a:xfrm>
            <a:off x="342900" y="1276710"/>
            <a:ext cx="8458200" cy="1097280"/>
          </a:xfrm>
        </p:spPr>
        <p:txBody>
          <a:bodyPr/>
          <a:lstStyle/>
          <a:p>
            <a:pPr lvl="0">
              <a:spcBef>
                <a:spcPts val="624"/>
              </a:spcBef>
              <a:spcAft>
                <a:spcPts val="0"/>
              </a:spcAft>
              <a:buClr>
                <a:srgbClr val="003B48"/>
              </a:buClr>
            </a:pPr>
            <a:r>
              <a:rPr lang="en-US" sz="2200" dirty="0">
                <a:solidFill>
                  <a:srgbClr val="000000"/>
                </a:solidFill>
                <a:latin typeface="Arial" panose="020B0604020202020204" pitchFamily="34" charset="0"/>
                <a:ea typeface="Verdana" panose="020B0604030504040204" pitchFamily="34" charset="0"/>
              </a:rPr>
              <a:t>Darwin saw that although every organism has the potential to produce more offspring, only a limited number do survive and reproduce themselves</a:t>
            </a:r>
          </a:p>
        </p:txBody>
      </p:sp>
      <p:pic>
        <p:nvPicPr>
          <p:cNvPr id="9" name="Picture 3" descr="A graph shows a straight and a curved line for geometric and arithmetic progression.">
            <a:extLst>
              <a:ext uri="{FF2B5EF4-FFF2-40B4-BE49-F238E27FC236}">
                <a16:creationId xmlns:a16="http://schemas.microsoft.com/office/drawing/2014/main" id="{1D1E9C3D-9C07-461E-9080-E60E2C909FCB}"/>
              </a:ext>
            </a:extLst>
          </p:cNvPr>
          <p:cNvPicPr>
            <a:picLocks noChangeAspect="1" noChangeArrowheads="1"/>
          </p:cNvPicPr>
          <p:nvPr/>
        </p:nvPicPr>
        <p:blipFill>
          <a:blip r:embed="rId2"/>
          <a:stretch>
            <a:fillRect/>
          </a:stretch>
        </p:blipFill>
        <p:spPr bwMode="auto">
          <a:xfrm>
            <a:off x="2489200" y="2438085"/>
            <a:ext cx="4165600" cy="374904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2" name="Text Placeholder 4">
            <a:extLst>
              <a:ext uri="{FF2B5EF4-FFF2-40B4-BE49-F238E27FC236}">
                <a16:creationId xmlns:a16="http://schemas.microsoft.com/office/drawing/2014/main" id="{251BB590-9195-4C6C-8780-8CF6AD9E0580}"/>
              </a:ext>
            </a:extLst>
          </p:cNvPr>
          <p:cNvSpPr>
            <a:spLocks noGrp="1"/>
          </p:cNvSpPr>
          <p:nvPr>
            <p:ph type="body" sz="quarter" idx="40"/>
          </p:nvPr>
        </p:nvSpPr>
        <p:spPr>
          <a:xfrm>
            <a:off x="3200400" y="6300788"/>
            <a:ext cx="2743200" cy="192087"/>
          </a:xfrm>
        </p:spPr>
        <p:txBody>
          <a:bodyPr/>
          <a:lstStyle/>
          <a:p>
            <a:r>
              <a:rPr lang="en-US" noProof="0" dirty="0">
                <a:hlinkClick r:id="rId3" action="ppaction://hlinksldjump"/>
              </a:rPr>
              <a:t>Access the text alternative for slide images.</a:t>
            </a:r>
          </a:p>
        </p:txBody>
      </p:sp>
      <p:sp>
        <p:nvSpPr>
          <p:cNvPr id="8" name="Slide Number Placeholder 5">
            <a:extLst>
              <a:ext uri="{FF2B5EF4-FFF2-40B4-BE49-F238E27FC236}">
                <a16:creationId xmlns:a16="http://schemas.microsoft.com/office/drawing/2014/main" id="{48FCC6AE-2497-408E-9D2C-11B8BDFBC62A}"/>
              </a:ext>
            </a:extLst>
          </p:cNvPr>
          <p:cNvSpPr>
            <a:spLocks noGrp="1"/>
          </p:cNvSpPr>
          <p:nvPr>
            <p:ph type="sldNum" sz="quarter" idx="10"/>
          </p:nvPr>
        </p:nvSpPr>
        <p:spPr/>
        <p:txBody>
          <a:bodyPr/>
          <a:lstStyle/>
          <a:p>
            <a:fld id="{68151E55-6873-49E2-B8D5-2F265E6F1973}" type="slidenum">
              <a:rPr lang="en-US" smtClean="0"/>
              <a:pPr/>
              <a:t>26</a:t>
            </a:fld>
            <a:endParaRPr lang="en-US"/>
          </a:p>
        </p:txBody>
      </p:sp>
    </p:spTree>
    <p:extLst>
      <p:ext uri="{BB962C8B-B14F-4D97-AF65-F5344CB8AC3E}">
        <p14:creationId xmlns:p14="http://schemas.microsoft.com/office/powerpoint/2010/main" val="67182448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30BA91-97C6-4E28-BDCC-EA191CE11750}"/>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Evidence for Natural Selection</a:t>
            </a:r>
          </a:p>
        </p:txBody>
      </p:sp>
      <p:sp>
        <p:nvSpPr>
          <p:cNvPr id="3" name="Content Placeholder 2">
            <a:extLst>
              <a:ext uri="{FF2B5EF4-FFF2-40B4-BE49-F238E27FC236}">
                <a16:creationId xmlns:a16="http://schemas.microsoft.com/office/drawing/2014/main" id="{CF8F1182-1E87-4ADA-A569-771D8902EFE4}"/>
              </a:ext>
            </a:extLst>
          </p:cNvPr>
          <p:cNvSpPr>
            <a:spLocks noGrp="1"/>
          </p:cNvSpPr>
          <p:nvPr>
            <p:ph sz="quarter" idx="11"/>
          </p:nvPr>
        </p:nvSpPr>
        <p:spPr/>
        <p:txBody>
          <a:bodyPr/>
          <a:lstStyle/>
          <a:p>
            <a:pPr>
              <a:spcBef>
                <a:spcPts val="12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Evidence supporting Darwin’s theory has only grown</a:t>
            </a:r>
          </a:p>
          <a:p>
            <a:pPr marL="342900" indent="-342900">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Fossil record.</a:t>
            </a:r>
          </a:p>
          <a:p>
            <a:pPr marL="731520" lvl="2" indent="-283464">
              <a:spcBef>
                <a:spcPts val="1200"/>
              </a:spcBef>
              <a:spcAft>
                <a:spcPts val="600"/>
              </a:spcAft>
              <a:buClr>
                <a:srgbClr val="000000"/>
              </a:buClr>
            </a:pPr>
            <a:r>
              <a:rPr lang="en-US" dirty="0">
                <a:solidFill>
                  <a:srgbClr val="000000"/>
                </a:solidFill>
                <a:latin typeface="Arial" panose="020B0604020202020204" pitchFamily="34" charset="0"/>
                <a:ea typeface="Verdana" panose="020B0604030504040204" pitchFamily="34" charset="0"/>
              </a:rPr>
              <a:t>Transitional forms have been found at predicted positions in time</a:t>
            </a:r>
            <a:r>
              <a:rPr lang="en-US" sz="2400" dirty="0">
                <a:solidFill>
                  <a:srgbClr val="000000"/>
                </a:solidFill>
                <a:latin typeface="Arial" panose="020B0604020202020204" pitchFamily="34" charset="0"/>
                <a:ea typeface="Verdana" panose="020B0604030504040204" pitchFamily="34" charset="0"/>
              </a:rPr>
              <a:t>.</a:t>
            </a:r>
          </a:p>
          <a:p>
            <a:pPr marL="342900" indent="-342900">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Earth’s age.</a:t>
            </a:r>
          </a:p>
          <a:p>
            <a:pPr marL="731520" lvl="2" indent="-283464">
              <a:spcBef>
                <a:spcPts val="1200"/>
              </a:spcBef>
              <a:spcAft>
                <a:spcPts val="600"/>
              </a:spcAft>
              <a:buClr>
                <a:srgbClr val="000000"/>
              </a:buClr>
            </a:pPr>
            <a:r>
              <a:rPr lang="en-US" dirty="0">
                <a:solidFill>
                  <a:srgbClr val="000000"/>
                </a:solidFill>
                <a:latin typeface="Arial" panose="020B0604020202020204" pitchFamily="34" charset="0"/>
                <a:ea typeface="Verdana" panose="020B0604030504040204" pitchFamily="34" charset="0"/>
              </a:rPr>
              <a:t>Physicists of Darwin’s time were wrong about the age of the Earth.</a:t>
            </a:r>
          </a:p>
          <a:p>
            <a:pPr marL="731520" lvl="2" indent="-283464">
              <a:spcBef>
                <a:spcPts val="1200"/>
              </a:spcBef>
              <a:spcAft>
                <a:spcPts val="600"/>
              </a:spcAft>
              <a:buClr>
                <a:srgbClr val="000000"/>
              </a:buClr>
            </a:pPr>
            <a:r>
              <a:rPr lang="en-US" dirty="0">
                <a:solidFill>
                  <a:srgbClr val="000000"/>
                </a:solidFill>
                <a:latin typeface="Arial" panose="020B0604020202020204" pitchFamily="34" charset="0"/>
                <a:ea typeface="Verdana" panose="020B0604030504040204" pitchFamily="34" charset="0"/>
              </a:rPr>
              <a:t>Earth is very old – 4.5 billion years old.</a:t>
            </a:r>
          </a:p>
        </p:txBody>
      </p:sp>
      <p:sp>
        <p:nvSpPr>
          <p:cNvPr id="6" name="Slide Number Placeholder 3">
            <a:extLst>
              <a:ext uri="{FF2B5EF4-FFF2-40B4-BE49-F238E27FC236}">
                <a16:creationId xmlns:a16="http://schemas.microsoft.com/office/drawing/2014/main" id="{A0AE0025-4129-4E59-B4AA-036AF6945EF2}"/>
              </a:ext>
            </a:extLst>
          </p:cNvPr>
          <p:cNvSpPr>
            <a:spLocks noGrp="1"/>
          </p:cNvSpPr>
          <p:nvPr>
            <p:ph type="sldNum" sz="quarter" idx="10"/>
          </p:nvPr>
        </p:nvSpPr>
        <p:spPr/>
        <p:txBody>
          <a:bodyPr/>
          <a:lstStyle/>
          <a:p>
            <a:fld id="{68151E55-6873-49E2-B8D5-2F265E6F1973}" type="slidenum">
              <a:rPr lang="en-US" smtClean="0"/>
              <a:pPr/>
              <a:t>27</a:t>
            </a:fld>
            <a:endParaRPr lang="en-US"/>
          </a:p>
        </p:txBody>
      </p:sp>
    </p:spTree>
    <p:extLst>
      <p:ext uri="{BB962C8B-B14F-4D97-AF65-F5344CB8AC3E}">
        <p14:creationId xmlns:p14="http://schemas.microsoft.com/office/powerpoint/2010/main" val="32344824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C3ACDE-03E0-4C92-B74F-8A8E131D5798}"/>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Additional Evidence for Natural Selection</a:t>
            </a:r>
          </a:p>
        </p:txBody>
      </p:sp>
      <p:sp>
        <p:nvSpPr>
          <p:cNvPr id="3" name="Content Placeholder 2">
            <a:extLst>
              <a:ext uri="{FF2B5EF4-FFF2-40B4-BE49-F238E27FC236}">
                <a16:creationId xmlns:a16="http://schemas.microsoft.com/office/drawing/2014/main" id="{1B2652E0-265C-42A0-8838-632E179E2302}"/>
              </a:ext>
            </a:extLst>
          </p:cNvPr>
          <p:cNvSpPr>
            <a:spLocks noGrp="1"/>
          </p:cNvSpPr>
          <p:nvPr>
            <p:ph sz="quarter" idx="11"/>
          </p:nvPr>
        </p:nvSpPr>
        <p:spPr/>
        <p:txBody>
          <a:bodyPr/>
          <a:lstStyle/>
          <a:p>
            <a:pPr>
              <a:spcBef>
                <a:spcPts val="12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Mechanism for heredity</a:t>
            </a:r>
          </a:p>
          <a:p>
            <a:pPr marL="347472" lvl="2" indent="-347472">
              <a:spcBef>
                <a:spcPts val="1200"/>
              </a:spcBef>
              <a:spcAft>
                <a:spcPts val="600"/>
              </a:spcAft>
              <a:buClr>
                <a:srgbClr val="000000"/>
              </a:buClr>
            </a:pPr>
            <a:r>
              <a:rPr lang="en-US" sz="2400" dirty="0">
                <a:solidFill>
                  <a:srgbClr val="000000"/>
                </a:solidFill>
                <a:latin typeface="Arial" panose="020B0604020202020204" pitchFamily="34" charset="0"/>
                <a:ea typeface="Verdana" panose="020B0604030504040204" pitchFamily="34" charset="0"/>
              </a:rPr>
              <a:t>Mendel’s laws of inheritance were unknown to Darwin.</a:t>
            </a:r>
          </a:p>
          <a:p>
            <a:pPr>
              <a:spcBef>
                <a:spcPts val="12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Comparative anatomy</a:t>
            </a:r>
          </a:p>
          <a:p>
            <a:pPr marL="347472" lvl="2" indent="-347472">
              <a:spcBef>
                <a:spcPts val="1200"/>
              </a:spcBef>
              <a:spcAft>
                <a:spcPts val="600"/>
              </a:spcAft>
              <a:buClr>
                <a:srgbClr val="000000"/>
              </a:buClr>
            </a:pPr>
            <a:r>
              <a:rPr lang="en-US" sz="2400" dirty="0">
                <a:solidFill>
                  <a:srgbClr val="000000"/>
                </a:solidFill>
                <a:latin typeface="Arial" panose="020B0604020202020204" pitchFamily="34" charset="0"/>
                <a:ea typeface="Verdana" panose="020B0604030504040204" pitchFamily="34" charset="0"/>
              </a:rPr>
              <a:t>Vertebrate forelimbs all share the same basic array of bones.</a:t>
            </a:r>
          </a:p>
          <a:p>
            <a:pPr marL="347472" lvl="2" indent="-347472">
              <a:spcBef>
                <a:spcPts val="1200"/>
              </a:spcBef>
              <a:spcAft>
                <a:spcPts val="600"/>
              </a:spcAft>
              <a:buClr>
                <a:srgbClr val="000000"/>
              </a:buClr>
            </a:pPr>
            <a:r>
              <a:rPr lang="en-US" sz="2400" dirty="0">
                <a:solidFill>
                  <a:srgbClr val="000000"/>
                </a:solidFill>
                <a:latin typeface="Arial" panose="020B0604020202020204" pitchFamily="34" charset="0"/>
                <a:ea typeface="Verdana" panose="020B0604030504040204" pitchFamily="34" charset="0"/>
              </a:rPr>
              <a:t>Homologous – same evolutionary origin but now differ in structure and function.</a:t>
            </a:r>
          </a:p>
          <a:p>
            <a:pPr marL="347472" lvl="2" indent="-347472">
              <a:spcBef>
                <a:spcPts val="1200"/>
              </a:spcBef>
              <a:spcAft>
                <a:spcPts val="600"/>
              </a:spcAft>
              <a:buClr>
                <a:srgbClr val="000000"/>
              </a:buClr>
            </a:pPr>
            <a:r>
              <a:rPr lang="en-US" sz="2400" dirty="0">
                <a:solidFill>
                  <a:srgbClr val="000000"/>
                </a:solidFill>
                <a:latin typeface="Arial" panose="020B0604020202020204" pitchFamily="34" charset="0"/>
                <a:ea typeface="Verdana" panose="020B0604030504040204" pitchFamily="34" charset="0"/>
              </a:rPr>
              <a:t>Analogous – structures of different origin used for the same purpose (for example butterfly and bird wings).</a:t>
            </a:r>
          </a:p>
        </p:txBody>
      </p:sp>
      <p:sp>
        <p:nvSpPr>
          <p:cNvPr id="6" name="Slide Number Placeholder 3">
            <a:extLst>
              <a:ext uri="{FF2B5EF4-FFF2-40B4-BE49-F238E27FC236}">
                <a16:creationId xmlns:a16="http://schemas.microsoft.com/office/drawing/2014/main" id="{143DA643-B557-4F28-AEA1-C45DEBE53DC2}"/>
              </a:ext>
            </a:extLst>
          </p:cNvPr>
          <p:cNvSpPr>
            <a:spLocks noGrp="1"/>
          </p:cNvSpPr>
          <p:nvPr>
            <p:ph type="sldNum" sz="quarter" idx="10"/>
          </p:nvPr>
        </p:nvSpPr>
        <p:spPr/>
        <p:txBody>
          <a:bodyPr/>
          <a:lstStyle/>
          <a:p>
            <a:fld id="{68151E55-6873-49E2-B8D5-2F265E6F1973}" type="slidenum">
              <a:rPr lang="en-US" smtClean="0"/>
              <a:pPr/>
              <a:t>28</a:t>
            </a:fld>
            <a:endParaRPr lang="en-US"/>
          </a:p>
        </p:txBody>
      </p:sp>
    </p:spTree>
    <p:extLst>
      <p:ext uri="{BB962C8B-B14F-4D97-AF65-F5344CB8AC3E}">
        <p14:creationId xmlns:p14="http://schemas.microsoft.com/office/powerpoint/2010/main" val="358059136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F1FFF1-5D53-429C-A39E-77E34E51BC40}"/>
              </a:ext>
            </a:extLst>
          </p:cNvPr>
          <p:cNvSpPr>
            <a:spLocks noGrp="1"/>
          </p:cNvSpPr>
          <p:nvPr>
            <p:ph type="title"/>
          </p:nvPr>
        </p:nvSpPr>
        <p:spPr/>
        <p:txBody>
          <a:bodyPr/>
          <a:lstStyle/>
          <a:p>
            <a:r>
              <a:rPr lang="en-US" dirty="0"/>
              <a:t>Homology of Mammalian Limbs as Evidence for Evolution</a:t>
            </a:r>
          </a:p>
        </p:txBody>
      </p:sp>
      <p:sp>
        <p:nvSpPr>
          <p:cNvPr id="3" name="Content Placeholder 2">
            <a:extLst>
              <a:ext uri="{FF2B5EF4-FFF2-40B4-BE49-F238E27FC236}">
                <a16:creationId xmlns:a16="http://schemas.microsoft.com/office/drawing/2014/main" id="{4EDC0E17-8AA8-4FAD-9D0F-7A2E47FB5DAF}"/>
              </a:ext>
            </a:extLst>
          </p:cNvPr>
          <p:cNvSpPr>
            <a:spLocks noGrp="1"/>
          </p:cNvSpPr>
          <p:nvPr>
            <p:ph sz="quarter" idx="11"/>
          </p:nvPr>
        </p:nvSpPr>
        <p:spPr>
          <a:xfrm>
            <a:off x="0" y="6137910"/>
            <a:ext cx="1737360" cy="457200"/>
          </a:xfrm>
        </p:spPr>
        <p:txBody>
          <a:bodyPr/>
          <a:lstStyle/>
          <a:p>
            <a:r>
              <a:rPr lang="en-US" dirty="0"/>
              <a:t>Figure 1.9</a:t>
            </a:r>
          </a:p>
        </p:txBody>
      </p:sp>
      <p:pic>
        <p:nvPicPr>
          <p:cNvPr id="8" name="Picture 3" descr="An illustration shows the forelimbs of five different vertebrates.">
            <a:extLst>
              <a:ext uri="{FF2B5EF4-FFF2-40B4-BE49-F238E27FC236}">
                <a16:creationId xmlns:a16="http://schemas.microsoft.com/office/drawing/2014/main" id="{B95E1621-0510-4E98-BA94-ECCC9023A932}"/>
              </a:ext>
            </a:extLst>
          </p:cNvPr>
          <p:cNvPicPr>
            <a:picLocks noChangeAspect="1"/>
          </p:cNvPicPr>
          <p:nvPr/>
        </p:nvPicPr>
        <p:blipFill>
          <a:blip r:embed="rId2"/>
          <a:stretch>
            <a:fillRect/>
          </a:stretch>
        </p:blipFill>
        <p:spPr>
          <a:xfrm>
            <a:off x="354331" y="1682117"/>
            <a:ext cx="8435338" cy="3749040"/>
          </a:xfrm>
          <a:prstGeom prst="rect">
            <a:avLst/>
          </a:prstGeom>
        </p:spPr>
      </p:pic>
      <p:sp>
        <p:nvSpPr>
          <p:cNvPr id="9" name="Text Placeholder 4">
            <a:extLst>
              <a:ext uri="{FF2B5EF4-FFF2-40B4-BE49-F238E27FC236}">
                <a16:creationId xmlns:a16="http://schemas.microsoft.com/office/drawing/2014/main" id="{C7353C1C-D46F-49A5-9348-9B76A07BE3C4}"/>
              </a:ext>
            </a:extLst>
          </p:cNvPr>
          <p:cNvSpPr>
            <a:spLocks noGrp="1"/>
          </p:cNvSpPr>
          <p:nvPr>
            <p:ph type="body" sz="quarter" idx="40"/>
          </p:nvPr>
        </p:nvSpPr>
        <p:spPr>
          <a:xfrm>
            <a:off x="3200400" y="6300788"/>
            <a:ext cx="2743200" cy="192087"/>
          </a:xfrm>
        </p:spPr>
        <p:txBody>
          <a:bodyPr/>
          <a:lstStyle/>
          <a:p>
            <a:r>
              <a:rPr lang="en-US" noProof="0" dirty="0">
                <a:hlinkClick r:id="rId3" action="ppaction://hlinksldjump"/>
              </a:rPr>
              <a:t>Access the text alternative for slide images.</a:t>
            </a:r>
          </a:p>
        </p:txBody>
      </p:sp>
      <p:sp>
        <p:nvSpPr>
          <p:cNvPr id="6" name="Slide Number Placeholder 5">
            <a:extLst>
              <a:ext uri="{FF2B5EF4-FFF2-40B4-BE49-F238E27FC236}">
                <a16:creationId xmlns:a16="http://schemas.microsoft.com/office/drawing/2014/main" id="{EFBCF8D8-7D32-477C-9B48-1D146E720948}"/>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34065192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1B66D1-71E5-4AF0-B37C-03E8D8078744}"/>
              </a:ext>
            </a:extLst>
          </p:cNvPr>
          <p:cNvSpPr>
            <a:spLocks noGrp="1"/>
          </p:cNvSpPr>
          <p:nvPr>
            <p:ph type="title"/>
          </p:nvPr>
        </p:nvSpPr>
        <p:spPr/>
        <p:txBody>
          <a:bodyPr/>
          <a:lstStyle/>
          <a:p>
            <a:r>
              <a:rPr lang="en-US" altLang="en-US" dirty="0">
                <a:solidFill>
                  <a:srgbClr val="000000"/>
                </a:solidFill>
                <a:latin typeface="Arial" panose="020B0604020202020204" pitchFamily="34" charset="0"/>
                <a:ea typeface="Verdana" panose="020B0604030504040204" pitchFamily="34" charset="0"/>
                <a:cs typeface="Arial" pitchFamily="34" charset="0"/>
              </a:rPr>
              <a:t>The Science of Life</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6847E573-CE6C-4249-BAAD-223145128325}"/>
              </a:ext>
            </a:extLst>
          </p:cNvPr>
          <p:cNvSpPr>
            <a:spLocks noGrp="1"/>
          </p:cNvSpPr>
          <p:nvPr>
            <p:ph sz="quarter" idx="11"/>
          </p:nvPr>
        </p:nvSpPr>
        <p:spPr/>
        <p:txBody>
          <a:bodyPr/>
          <a:lstStyle/>
          <a:p>
            <a:pPr>
              <a:spcBef>
                <a:spcPts val="600"/>
              </a:spcBef>
              <a:spcAft>
                <a:spcPts val="1200"/>
              </a:spcAft>
              <a:buClr>
                <a:srgbClr val="003B48"/>
              </a:buClr>
            </a:pPr>
            <a:r>
              <a:rPr lang="en-US" altLang="en-US" dirty="0">
                <a:solidFill>
                  <a:srgbClr val="000000"/>
                </a:solidFill>
                <a:latin typeface="Arial" panose="020B0604020202020204" pitchFamily="34" charset="0"/>
                <a:ea typeface="Verdana" panose="020B0604030504040204" pitchFamily="34" charset="0"/>
              </a:rPr>
              <a:t>Biology unifies much of natural science</a:t>
            </a:r>
          </a:p>
          <a:p>
            <a:pPr marL="347472" lvl="1" indent="-347472">
              <a:spcBef>
                <a:spcPts val="600"/>
              </a:spcBef>
              <a:spcAft>
                <a:spcPts val="1200"/>
              </a:spcAft>
              <a:buClr>
                <a:srgbClr val="000000"/>
              </a:buClr>
            </a:pPr>
            <a:r>
              <a:rPr lang="en-US" altLang="en-US" dirty="0">
                <a:solidFill>
                  <a:srgbClr val="000000"/>
                </a:solidFill>
                <a:latin typeface="Arial" panose="020B0604020202020204" pitchFamily="34" charset="0"/>
                <a:ea typeface="Verdana" panose="020B0604030504040204" pitchFamily="34" charset="0"/>
              </a:rPr>
              <a:t>Living systems are the most complex chemical systems on Earth.</a:t>
            </a:r>
          </a:p>
          <a:p>
            <a:pPr marL="347472" lvl="1" indent="-347472">
              <a:spcBef>
                <a:spcPts val="600"/>
              </a:spcBef>
              <a:spcAft>
                <a:spcPts val="1200"/>
              </a:spcAft>
              <a:buClr>
                <a:srgbClr val="000000"/>
              </a:buClr>
            </a:pPr>
            <a:r>
              <a:rPr lang="en-US" altLang="en-US" dirty="0">
                <a:solidFill>
                  <a:srgbClr val="000000"/>
                </a:solidFill>
                <a:latin typeface="Arial" panose="020B0604020202020204" pitchFamily="34" charset="0"/>
                <a:ea typeface="Verdana" panose="020B0604030504040204" pitchFamily="34" charset="0"/>
              </a:rPr>
              <a:t>Life is constrained by the properties of chemistry and physics.</a:t>
            </a:r>
          </a:p>
          <a:p>
            <a:pPr>
              <a:spcBef>
                <a:spcPts val="600"/>
              </a:spcBef>
              <a:spcAft>
                <a:spcPts val="1200"/>
              </a:spcAft>
              <a:buClr>
                <a:srgbClr val="003B48"/>
              </a:buClr>
            </a:pPr>
            <a:r>
              <a:rPr lang="en-US" altLang="en-US" dirty="0">
                <a:solidFill>
                  <a:srgbClr val="000000"/>
                </a:solidFill>
                <a:latin typeface="Arial" panose="020B0604020202020204" pitchFamily="34" charset="0"/>
                <a:ea typeface="Verdana" panose="020B0604030504040204" pitchFamily="34" charset="0"/>
              </a:rPr>
              <a:t>Science is becoming more interdisciplinary</a:t>
            </a:r>
          </a:p>
          <a:p>
            <a:pPr marL="347472" lvl="1" indent="-347472">
              <a:spcBef>
                <a:spcPts val="600"/>
              </a:spcBef>
              <a:spcAft>
                <a:spcPts val="1200"/>
              </a:spcAft>
              <a:buClr>
                <a:srgbClr val="000000"/>
              </a:buClr>
            </a:pPr>
            <a:r>
              <a:rPr lang="en-US" altLang="en-US" dirty="0">
                <a:solidFill>
                  <a:srgbClr val="000000"/>
                </a:solidFill>
                <a:latin typeface="Arial" panose="020B0604020202020204" pitchFamily="34" charset="0"/>
                <a:ea typeface="Verdana" panose="020B0604030504040204" pitchFamily="34" charset="0"/>
              </a:rPr>
              <a:t>A combination of multiple fields.</a:t>
            </a:r>
          </a:p>
          <a:p>
            <a:pPr>
              <a:spcBef>
                <a:spcPts val="600"/>
              </a:spcBef>
              <a:spcAft>
                <a:spcPts val="1200"/>
              </a:spcAft>
              <a:buClr>
                <a:srgbClr val="003B48"/>
              </a:buClr>
            </a:pPr>
            <a:r>
              <a:rPr lang="en-US" altLang="en-US" dirty="0">
                <a:solidFill>
                  <a:srgbClr val="000000"/>
                </a:solidFill>
                <a:latin typeface="Arial" panose="020B0604020202020204" pitchFamily="34" charset="0"/>
                <a:ea typeface="Verdana" panose="020B0604030504040204" pitchFamily="34" charset="0"/>
              </a:rPr>
              <a:t>Life defies simple definition</a:t>
            </a:r>
          </a:p>
        </p:txBody>
      </p:sp>
      <p:sp>
        <p:nvSpPr>
          <p:cNvPr id="6" name="Slide Number Placeholder 3">
            <a:extLst>
              <a:ext uri="{FF2B5EF4-FFF2-40B4-BE49-F238E27FC236}">
                <a16:creationId xmlns:a16="http://schemas.microsoft.com/office/drawing/2014/main" id="{629A0EAF-C323-4423-8AEE-C2FFD096D4B5}"/>
              </a:ext>
            </a:extLst>
          </p:cNvPr>
          <p:cNvSpPr>
            <a:spLocks noGrp="1"/>
          </p:cNvSpPr>
          <p:nvPr>
            <p:ph type="sldNum" sz="quarter" idx="10"/>
          </p:nvPr>
        </p:nvSpPr>
        <p:spPr/>
        <p:txBody>
          <a:bodyPr/>
          <a:lstStyle/>
          <a:p>
            <a:fld id="{68151E55-6873-49E2-B8D5-2F265E6F1973}" type="slidenum">
              <a:rPr lang="en-US" smtClean="0"/>
              <a:pPr/>
              <a:t>3</a:t>
            </a:fld>
            <a:endParaRPr lang="en-US"/>
          </a:p>
        </p:txBody>
      </p:sp>
    </p:spTree>
    <p:extLst>
      <p:ext uri="{BB962C8B-B14F-4D97-AF65-F5344CB8AC3E}">
        <p14:creationId xmlns:p14="http://schemas.microsoft.com/office/powerpoint/2010/main" val="381930563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EAB444-E09B-4DCF-9C4F-2ED40C3C5EFC}"/>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Molecular Evidence for Evolution</a:t>
            </a:r>
          </a:p>
        </p:txBody>
      </p:sp>
      <p:sp>
        <p:nvSpPr>
          <p:cNvPr id="3" name="Content Placeholder 2">
            <a:extLst>
              <a:ext uri="{FF2B5EF4-FFF2-40B4-BE49-F238E27FC236}">
                <a16:creationId xmlns:a16="http://schemas.microsoft.com/office/drawing/2014/main" id="{31838AD6-8C3D-4320-8288-ADC83B51D879}"/>
              </a:ext>
            </a:extLst>
          </p:cNvPr>
          <p:cNvSpPr>
            <a:spLocks noGrp="1"/>
          </p:cNvSpPr>
          <p:nvPr>
            <p:ph sz="quarter" idx="11"/>
          </p:nvPr>
        </p:nvSpPr>
        <p:spPr>
          <a:xfrm>
            <a:off x="342900" y="1276710"/>
            <a:ext cx="8458200" cy="1188720"/>
          </a:xfrm>
        </p:spPr>
        <p:txBody>
          <a:bodyPr/>
          <a:lstStyle/>
          <a:p>
            <a:pPr marL="342900" lvl="0" indent="-342900">
              <a:spcBef>
                <a:spcPts val="300"/>
              </a:spcBef>
              <a:spcAft>
                <a:spcPts val="300"/>
              </a:spcAft>
              <a:buClr>
                <a:schemeClr val="tx1"/>
              </a:buClr>
              <a:buFont typeface="Arial" panose="020B0604020202020204" pitchFamily="34" charset="0"/>
              <a:buChar char="•"/>
            </a:pPr>
            <a:r>
              <a:rPr lang="en-US" sz="2200" dirty="0">
                <a:solidFill>
                  <a:srgbClr val="000000"/>
                </a:solidFill>
                <a:latin typeface="Arial" panose="020B0604020202020204" pitchFamily="34" charset="0"/>
                <a:ea typeface="Verdana" panose="020B0604030504040204" pitchFamily="34" charset="0"/>
              </a:rPr>
              <a:t>Compare genomes or proteins of different organisms</a:t>
            </a:r>
          </a:p>
          <a:p>
            <a:pPr marL="342900" lvl="0" indent="-342900">
              <a:spcBef>
                <a:spcPts val="300"/>
              </a:spcBef>
              <a:spcAft>
                <a:spcPts val="300"/>
              </a:spcAft>
              <a:buClr>
                <a:schemeClr val="tx1"/>
              </a:buClr>
              <a:buFont typeface="Arial" panose="020B0604020202020204" pitchFamily="34" charset="0"/>
              <a:buChar char="•"/>
            </a:pPr>
            <a:r>
              <a:rPr lang="en-US" sz="2200" dirty="0">
                <a:solidFill>
                  <a:srgbClr val="000000"/>
                </a:solidFill>
                <a:latin typeface="Arial" panose="020B0604020202020204" pitchFamily="34" charset="0"/>
                <a:ea typeface="Verdana" panose="020B0604030504040204" pitchFamily="34" charset="0"/>
              </a:rPr>
              <a:t>Phylogenetic trees – based on tracing origin of particular nucleotide changes to reconstruct an evolutionary history</a:t>
            </a:r>
          </a:p>
        </p:txBody>
      </p:sp>
      <p:pic>
        <p:nvPicPr>
          <p:cNvPr id="9" name="Picture 3" descr="An illustration shows an evolutionary pattern.">
            <a:extLst>
              <a:ext uri="{FF2B5EF4-FFF2-40B4-BE49-F238E27FC236}">
                <a16:creationId xmlns:a16="http://schemas.microsoft.com/office/drawing/2014/main" id="{FB89BBEF-3D6D-4340-BEDA-94013ABEAC97}"/>
              </a:ext>
            </a:extLst>
          </p:cNvPr>
          <p:cNvPicPr>
            <a:picLocks noChangeAspect="1" noChangeArrowheads="1"/>
          </p:cNvPicPr>
          <p:nvPr/>
        </p:nvPicPr>
        <p:blipFill>
          <a:blip r:embed="rId2"/>
          <a:stretch>
            <a:fillRect/>
          </a:stretch>
        </p:blipFill>
        <p:spPr bwMode="auto">
          <a:xfrm>
            <a:off x="2615376" y="2580948"/>
            <a:ext cx="3913248" cy="356616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1" name="Text Placeholder 4">
            <a:extLst>
              <a:ext uri="{FF2B5EF4-FFF2-40B4-BE49-F238E27FC236}">
                <a16:creationId xmlns:a16="http://schemas.microsoft.com/office/drawing/2014/main" id="{C3C537B7-D81A-495E-AE01-762BD90B9E22}"/>
              </a:ext>
            </a:extLst>
          </p:cNvPr>
          <p:cNvSpPr>
            <a:spLocks noGrp="1"/>
          </p:cNvSpPr>
          <p:nvPr>
            <p:ph type="body" sz="quarter" idx="40"/>
          </p:nvPr>
        </p:nvSpPr>
        <p:spPr>
          <a:xfrm>
            <a:off x="3200400" y="6300788"/>
            <a:ext cx="2743200" cy="192087"/>
          </a:xfrm>
        </p:spPr>
        <p:txBody>
          <a:bodyPr/>
          <a:lstStyle/>
          <a:p>
            <a:r>
              <a:rPr lang="en-US" noProof="0" dirty="0">
                <a:hlinkClick r:id="rId3" action="ppaction://hlinksldjump"/>
              </a:rPr>
              <a:t>Access the text alternative for slide images.</a:t>
            </a:r>
            <a:endParaRPr lang="en-US" noProof="0" dirty="0">
              <a:hlinkClick r:id="rId4" action="ppaction://hlinksldjump"/>
            </a:endParaRPr>
          </a:p>
        </p:txBody>
      </p:sp>
      <p:sp>
        <p:nvSpPr>
          <p:cNvPr id="8" name="Slide Number Placeholder 5">
            <a:extLst>
              <a:ext uri="{FF2B5EF4-FFF2-40B4-BE49-F238E27FC236}">
                <a16:creationId xmlns:a16="http://schemas.microsoft.com/office/drawing/2014/main" id="{BC25F144-EE78-4935-80A7-F49C492AE351}"/>
              </a:ext>
            </a:extLst>
          </p:cNvPr>
          <p:cNvSpPr>
            <a:spLocks noGrp="1"/>
          </p:cNvSpPr>
          <p:nvPr>
            <p:ph type="sldNum" sz="quarter" idx="10"/>
          </p:nvPr>
        </p:nvSpPr>
        <p:spPr/>
        <p:txBody>
          <a:bodyPr/>
          <a:lstStyle/>
          <a:p>
            <a:fld id="{68151E55-6873-49E2-B8D5-2F265E6F1973}" type="slidenum">
              <a:rPr lang="en-US" smtClean="0"/>
              <a:pPr/>
              <a:t>30</a:t>
            </a:fld>
            <a:endParaRPr lang="en-US"/>
          </a:p>
        </p:txBody>
      </p:sp>
    </p:spTree>
    <p:extLst>
      <p:ext uri="{BB962C8B-B14F-4D97-AF65-F5344CB8AC3E}">
        <p14:creationId xmlns:p14="http://schemas.microsoft.com/office/powerpoint/2010/main" val="38540524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3D9078-CE60-4982-A18C-A73201E155BF}"/>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Core Concepts in Biology</a:t>
            </a:r>
          </a:p>
        </p:txBody>
      </p:sp>
      <p:sp>
        <p:nvSpPr>
          <p:cNvPr id="3" name="Content Placeholder 2">
            <a:extLst>
              <a:ext uri="{FF2B5EF4-FFF2-40B4-BE49-F238E27FC236}">
                <a16:creationId xmlns:a16="http://schemas.microsoft.com/office/drawing/2014/main" id="{4F052E61-E7FE-418F-9E69-93BF7B91C078}"/>
              </a:ext>
            </a:extLst>
          </p:cNvPr>
          <p:cNvSpPr>
            <a:spLocks noGrp="1"/>
          </p:cNvSpPr>
          <p:nvPr>
            <p:ph sz="quarter" idx="11"/>
          </p:nvPr>
        </p:nvSpPr>
        <p:spPr/>
        <p:txBody>
          <a:bodyPr/>
          <a:lstStyle/>
          <a:p>
            <a:pPr lvl="0">
              <a:spcBef>
                <a:spcPts val="12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Life is subject to chemical and physical laws</a:t>
            </a:r>
          </a:p>
          <a:p>
            <a:pPr marL="347472" lvl="0" indent="-347472">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Biological systems follow known chemical properties, such as molecular bonding.</a:t>
            </a:r>
          </a:p>
          <a:p>
            <a:pPr marL="347472" lvl="0" indent="-347472">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Properties of physics, such as thermodynamics, are also key determining factors of biological systems.</a:t>
            </a:r>
          </a:p>
        </p:txBody>
      </p:sp>
      <p:sp>
        <p:nvSpPr>
          <p:cNvPr id="6" name="Slide Number Placeholder 3">
            <a:extLst>
              <a:ext uri="{FF2B5EF4-FFF2-40B4-BE49-F238E27FC236}">
                <a16:creationId xmlns:a16="http://schemas.microsoft.com/office/drawing/2014/main" id="{04D3BD24-9674-4DEF-AD42-4024B31E4FEF}"/>
              </a:ext>
            </a:extLst>
          </p:cNvPr>
          <p:cNvSpPr>
            <a:spLocks noGrp="1"/>
          </p:cNvSpPr>
          <p:nvPr>
            <p:ph type="sldNum" sz="quarter" idx="10"/>
          </p:nvPr>
        </p:nvSpPr>
        <p:spPr/>
        <p:txBody>
          <a:bodyPr/>
          <a:lstStyle/>
          <a:p>
            <a:fld id="{68151E55-6873-49E2-B8D5-2F265E6F1973}" type="slidenum">
              <a:rPr lang="en-US" smtClean="0"/>
              <a:pPr/>
              <a:t>31</a:t>
            </a:fld>
            <a:endParaRPr lang="en-US"/>
          </a:p>
        </p:txBody>
      </p:sp>
    </p:spTree>
    <p:extLst>
      <p:ext uri="{BB962C8B-B14F-4D97-AF65-F5344CB8AC3E}">
        <p14:creationId xmlns:p14="http://schemas.microsoft.com/office/powerpoint/2010/main" val="384104048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BE707F-A1E5-4A13-8A1B-EA830CC8469A}"/>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Structure Determines Function</a:t>
            </a:r>
          </a:p>
        </p:txBody>
      </p:sp>
      <p:sp>
        <p:nvSpPr>
          <p:cNvPr id="3" name="Content Placeholder 2">
            <a:extLst>
              <a:ext uri="{FF2B5EF4-FFF2-40B4-BE49-F238E27FC236}">
                <a16:creationId xmlns:a16="http://schemas.microsoft.com/office/drawing/2014/main" id="{4FC56F79-64C4-4092-8FAF-F4546AB53FCB}"/>
              </a:ext>
            </a:extLst>
          </p:cNvPr>
          <p:cNvSpPr>
            <a:spLocks noGrp="1"/>
          </p:cNvSpPr>
          <p:nvPr>
            <p:ph sz="quarter" idx="11"/>
          </p:nvPr>
        </p:nvSpPr>
        <p:spPr/>
        <p:txBody>
          <a:bodyPr/>
          <a:lstStyle/>
          <a:p>
            <a:pPr>
              <a:spcBef>
                <a:spcPts val="12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Study structure to learn function</a:t>
            </a:r>
          </a:p>
          <a:p>
            <a:pPr>
              <a:spcBef>
                <a:spcPts val="12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Know a function – look for that structure in other organisms</a:t>
            </a:r>
          </a:p>
          <a:p>
            <a:pPr>
              <a:spcBef>
                <a:spcPts val="12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Examples</a:t>
            </a:r>
          </a:p>
          <a:p>
            <a:pPr marL="347472" lvl="2" indent="-347472">
              <a:spcBef>
                <a:spcPts val="1200"/>
              </a:spcBef>
              <a:spcAft>
                <a:spcPts val="1200"/>
              </a:spcAft>
              <a:buClr>
                <a:srgbClr val="000000"/>
              </a:buClr>
            </a:pPr>
            <a:r>
              <a:rPr lang="en-US" sz="2400" dirty="0">
                <a:solidFill>
                  <a:srgbClr val="000000"/>
                </a:solidFill>
                <a:latin typeface="Arial" panose="020B0604020202020204" pitchFamily="34" charset="0"/>
                <a:ea typeface="Verdana" panose="020B0604030504040204" pitchFamily="34" charset="0"/>
              </a:rPr>
              <a:t>Receptor on human cell for insulin known.</a:t>
            </a:r>
          </a:p>
          <a:p>
            <a:pPr marL="347472" lvl="2" indent="-347472">
              <a:spcBef>
                <a:spcPts val="1200"/>
              </a:spcBef>
              <a:spcAft>
                <a:spcPts val="1200"/>
              </a:spcAft>
              <a:buClr>
                <a:srgbClr val="000000"/>
              </a:buClr>
            </a:pPr>
            <a:r>
              <a:rPr lang="en-US" sz="2400" dirty="0">
                <a:solidFill>
                  <a:srgbClr val="000000"/>
                </a:solidFill>
                <a:latin typeface="Arial" panose="020B0604020202020204" pitchFamily="34" charset="0"/>
                <a:ea typeface="Verdana" panose="020B0604030504040204" pitchFamily="34" charset="0"/>
              </a:rPr>
              <a:t>Find similar molecule in a worm.</a:t>
            </a:r>
          </a:p>
          <a:p>
            <a:pPr marL="347472" lvl="2" indent="-347472">
              <a:spcBef>
                <a:spcPts val="1200"/>
              </a:spcBef>
              <a:spcAft>
                <a:spcPts val="1200"/>
              </a:spcAft>
              <a:buClr>
                <a:srgbClr val="000000"/>
              </a:buClr>
            </a:pPr>
            <a:r>
              <a:rPr lang="en-US" sz="2400" dirty="0">
                <a:solidFill>
                  <a:srgbClr val="000000"/>
                </a:solidFill>
                <a:latin typeface="Arial" panose="020B0604020202020204" pitchFamily="34" charset="0"/>
                <a:ea typeface="Verdana" panose="020B0604030504040204" pitchFamily="34" charset="0"/>
              </a:rPr>
              <a:t>Might conclude this molecule functions the same in the worm.</a:t>
            </a:r>
          </a:p>
        </p:txBody>
      </p:sp>
      <p:sp>
        <p:nvSpPr>
          <p:cNvPr id="6" name="Slide Number Placeholder 3">
            <a:extLst>
              <a:ext uri="{FF2B5EF4-FFF2-40B4-BE49-F238E27FC236}">
                <a16:creationId xmlns:a16="http://schemas.microsoft.com/office/drawing/2014/main" id="{34CE5553-0D45-47C9-84C1-E56584B88580}"/>
              </a:ext>
            </a:extLst>
          </p:cNvPr>
          <p:cNvSpPr>
            <a:spLocks noGrp="1"/>
          </p:cNvSpPr>
          <p:nvPr>
            <p:ph type="sldNum" sz="quarter" idx="10"/>
          </p:nvPr>
        </p:nvSpPr>
        <p:spPr/>
        <p:txBody>
          <a:bodyPr/>
          <a:lstStyle/>
          <a:p>
            <a:fld id="{68151E55-6873-49E2-B8D5-2F265E6F1973}" type="slidenum">
              <a:rPr lang="en-US" smtClean="0"/>
              <a:pPr/>
              <a:t>32</a:t>
            </a:fld>
            <a:endParaRPr lang="en-US"/>
          </a:p>
        </p:txBody>
      </p:sp>
    </p:spTree>
    <p:extLst>
      <p:ext uri="{BB962C8B-B14F-4D97-AF65-F5344CB8AC3E}">
        <p14:creationId xmlns:p14="http://schemas.microsoft.com/office/powerpoint/2010/main" val="97843104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1AC0AD-AAB0-4372-BA15-095BC9157180}"/>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Living Systems Transform Energy and Matter</a:t>
            </a:r>
          </a:p>
        </p:txBody>
      </p:sp>
      <p:sp>
        <p:nvSpPr>
          <p:cNvPr id="3" name="Content Placeholder 2">
            <a:extLst>
              <a:ext uri="{FF2B5EF4-FFF2-40B4-BE49-F238E27FC236}">
                <a16:creationId xmlns:a16="http://schemas.microsoft.com/office/drawing/2014/main" id="{75C60FFF-631D-4E7B-85D1-D2B0F0E4B037}"/>
              </a:ext>
            </a:extLst>
          </p:cNvPr>
          <p:cNvSpPr>
            <a:spLocks noGrp="1"/>
          </p:cNvSpPr>
          <p:nvPr>
            <p:ph sz="quarter" idx="11"/>
          </p:nvPr>
        </p:nvSpPr>
        <p:spPr/>
        <p:txBody>
          <a:bodyPr/>
          <a:lstStyle/>
          <a:p>
            <a:pPr>
              <a:spcBef>
                <a:spcPts val="12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All life constantly requires energy</a:t>
            </a:r>
          </a:p>
          <a:p>
            <a:pPr>
              <a:spcBef>
                <a:spcPts val="12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Energy enters environments in one form, typically as solar energy, and is constantly transformed by organisms</a:t>
            </a:r>
          </a:p>
          <a:p>
            <a:pPr marL="347472" lvl="2" indent="-347472">
              <a:spcBef>
                <a:spcPts val="1200"/>
              </a:spcBef>
              <a:spcAft>
                <a:spcPts val="1200"/>
              </a:spcAft>
              <a:buClr>
                <a:srgbClr val="000000"/>
              </a:buClr>
            </a:pPr>
            <a:r>
              <a:rPr lang="en-US" sz="2400" dirty="0">
                <a:solidFill>
                  <a:srgbClr val="000000"/>
                </a:solidFill>
                <a:latin typeface="Arial" panose="020B0604020202020204" pitchFamily="34" charset="0"/>
                <a:ea typeface="Verdana" panose="020B0604030504040204" pitchFamily="34" charset="0"/>
              </a:rPr>
              <a:t>Photosynthetic organisms transform solar energy into chemical energy as matter (carbohydrates).</a:t>
            </a:r>
          </a:p>
          <a:p>
            <a:pPr marL="347472" lvl="2" indent="-347472">
              <a:spcBef>
                <a:spcPts val="1200"/>
              </a:spcBef>
              <a:spcAft>
                <a:spcPts val="1200"/>
              </a:spcAft>
              <a:buClr>
                <a:srgbClr val="000000"/>
              </a:buClr>
            </a:pPr>
            <a:r>
              <a:rPr lang="en-US" sz="2400" dirty="0">
                <a:solidFill>
                  <a:srgbClr val="000000"/>
                </a:solidFill>
                <a:latin typeface="Arial" panose="020B0604020202020204" pitchFamily="34" charset="0"/>
                <a:ea typeface="Verdana" panose="020B0604030504040204" pitchFamily="34" charset="0"/>
              </a:rPr>
              <a:t>Other organisms, humans included, transform chemical energy into other forms of energy (for example kinetic) and matter (for example proteins).</a:t>
            </a:r>
          </a:p>
        </p:txBody>
      </p:sp>
      <p:sp>
        <p:nvSpPr>
          <p:cNvPr id="6" name="Slide Number Placeholder 3">
            <a:extLst>
              <a:ext uri="{FF2B5EF4-FFF2-40B4-BE49-F238E27FC236}">
                <a16:creationId xmlns:a16="http://schemas.microsoft.com/office/drawing/2014/main" id="{E39B037D-9ACA-4173-9A4B-7C92A6365390}"/>
              </a:ext>
            </a:extLst>
          </p:cNvPr>
          <p:cNvSpPr>
            <a:spLocks noGrp="1"/>
          </p:cNvSpPr>
          <p:nvPr>
            <p:ph type="sldNum" sz="quarter" idx="10"/>
          </p:nvPr>
        </p:nvSpPr>
        <p:spPr/>
        <p:txBody>
          <a:bodyPr/>
          <a:lstStyle/>
          <a:p>
            <a:fld id="{68151E55-6873-49E2-B8D5-2F265E6F1973}" type="slidenum">
              <a:rPr lang="en-US" smtClean="0"/>
              <a:pPr/>
              <a:t>33</a:t>
            </a:fld>
            <a:endParaRPr lang="en-US"/>
          </a:p>
        </p:txBody>
      </p:sp>
    </p:spTree>
    <p:extLst>
      <p:ext uri="{BB962C8B-B14F-4D97-AF65-F5344CB8AC3E}">
        <p14:creationId xmlns:p14="http://schemas.microsoft.com/office/powerpoint/2010/main" val="338572180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D88BB6-0975-4193-8FC4-84EC9FE909B5}"/>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Living Systems Depend on Information Transactions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D139045E-FB05-493A-88EF-735CC4ADB490}"/>
              </a:ext>
            </a:extLst>
          </p:cNvPr>
          <p:cNvSpPr>
            <a:spLocks noGrp="1"/>
          </p:cNvSpPr>
          <p:nvPr>
            <p:ph sz="quarter" idx="11"/>
          </p:nvPr>
        </p:nvSpPr>
        <p:spPr>
          <a:xfrm>
            <a:off x="342900" y="1276710"/>
            <a:ext cx="3949700" cy="4840702"/>
          </a:xfrm>
        </p:spPr>
        <p:txBody>
          <a:bodyPr/>
          <a:lstStyle/>
          <a:p>
            <a:pPr marL="342900" lvl="0" indent="-342900">
              <a:spcBef>
                <a:spcPts val="600"/>
              </a:spcBef>
              <a:spcAft>
                <a:spcPts val="1200"/>
              </a:spcAft>
              <a:buClr>
                <a:schemeClr val="tx1"/>
              </a:buClr>
              <a:buFont typeface="Arial" panose="020B0604020202020204" pitchFamily="34" charset="0"/>
              <a:buChar char="•"/>
            </a:pPr>
            <a:r>
              <a:rPr lang="en-US" altLang="en-US" sz="2000" dirty="0">
                <a:solidFill>
                  <a:srgbClr val="000000"/>
                </a:solidFill>
                <a:latin typeface="Arial" panose="020B0604020202020204" pitchFamily="34" charset="0"/>
                <a:ea typeface="Verdana" panose="020B0604030504040204" pitchFamily="34" charset="0"/>
              </a:rPr>
              <a:t>Deoxyribonucleic acid (D</a:t>
            </a:r>
            <a:r>
              <a:rPr lang="en-US" altLang="en-US" sz="100" dirty="0">
                <a:solidFill>
                  <a:srgbClr val="000000"/>
                </a:solidFill>
                <a:latin typeface="Arial" panose="020B0604020202020204" pitchFamily="34" charset="0"/>
                <a:ea typeface="Verdana" panose="020B0604030504040204" pitchFamily="34" charset="0"/>
              </a:rPr>
              <a:t> </a:t>
            </a:r>
            <a:r>
              <a:rPr lang="en-US" altLang="en-US" sz="2000" dirty="0">
                <a:solidFill>
                  <a:srgbClr val="000000"/>
                </a:solidFill>
                <a:latin typeface="Arial" panose="020B0604020202020204" pitchFamily="34" charset="0"/>
                <a:ea typeface="Verdana" panose="020B0604030504040204" pitchFamily="34" charset="0"/>
              </a:rPr>
              <a:t>N</a:t>
            </a:r>
            <a:r>
              <a:rPr lang="en-US" altLang="en-US" sz="100" dirty="0">
                <a:solidFill>
                  <a:srgbClr val="000000"/>
                </a:solidFill>
                <a:latin typeface="Arial" panose="020B0604020202020204" pitchFamily="34" charset="0"/>
                <a:ea typeface="Verdana" panose="020B0604030504040204" pitchFamily="34" charset="0"/>
              </a:rPr>
              <a:t> </a:t>
            </a:r>
            <a:r>
              <a:rPr lang="en-US" altLang="en-US" sz="2000" dirty="0">
                <a:solidFill>
                  <a:srgbClr val="000000"/>
                </a:solidFill>
                <a:latin typeface="Arial" panose="020B0604020202020204" pitchFamily="34" charset="0"/>
                <a:ea typeface="Verdana" panose="020B0604030504040204" pitchFamily="34" charset="0"/>
              </a:rPr>
              <a:t>A)</a:t>
            </a:r>
          </a:p>
          <a:p>
            <a:pPr marL="342900" lvl="0" indent="-342900">
              <a:spcBef>
                <a:spcPts val="600"/>
              </a:spcBef>
              <a:spcAft>
                <a:spcPts val="1200"/>
              </a:spcAft>
              <a:buClr>
                <a:schemeClr val="tx1"/>
              </a:buClr>
              <a:buFont typeface="Arial" panose="020B0604020202020204" pitchFamily="34" charset="0"/>
              <a:buChar char="•"/>
            </a:pPr>
            <a:r>
              <a:rPr lang="en-US" altLang="en-US" sz="2000" dirty="0">
                <a:solidFill>
                  <a:srgbClr val="000000"/>
                </a:solidFill>
                <a:latin typeface="Arial" panose="020B0604020202020204" pitchFamily="34" charset="0"/>
                <a:ea typeface="Verdana" panose="020B0604030504040204" pitchFamily="34" charset="0"/>
              </a:rPr>
              <a:t>Sequence of 4 nucleotides encode cell’s information</a:t>
            </a:r>
          </a:p>
          <a:p>
            <a:pPr marL="342900" lvl="0" indent="-342900">
              <a:spcBef>
                <a:spcPts val="600"/>
              </a:spcBef>
              <a:spcAft>
                <a:spcPts val="1200"/>
              </a:spcAft>
              <a:buClr>
                <a:schemeClr val="tx1"/>
              </a:buClr>
              <a:buFont typeface="Arial" panose="020B0604020202020204" pitchFamily="34" charset="0"/>
              <a:buChar char="•"/>
            </a:pPr>
            <a:r>
              <a:rPr lang="en-US" altLang="en-US" sz="2000" dirty="0">
                <a:solidFill>
                  <a:srgbClr val="000000"/>
                </a:solidFill>
                <a:latin typeface="Arial" panose="020B0604020202020204" pitchFamily="34" charset="0"/>
                <a:ea typeface="Verdana" panose="020B0604030504040204" pitchFamily="34" charset="0"/>
              </a:rPr>
              <a:t>Gene – discrete unit of information</a:t>
            </a:r>
          </a:p>
          <a:p>
            <a:pPr marL="342900" lvl="0" indent="-342900">
              <a:spcBef>
                <a:spcPts val="600"/>
              </a:spcBef>
              <a:spcAft>
                <a:spcPts val="1200"/>
              </a:spcAft>
              <a:buClr>
                <a:schemeClr val="tx1"/>
              </a:buClr>
              <a:buFont typeface="Arial" panose="020B0604020202020204" pitchFamily="34" charset="0"/>
              <a:buChar char="•"/>
            </a:pPr>
            <a:r>
              <a:rPr lang="en-US" altLang="en-US" sz="2000" dirty="0">
                <a:solidFill>
                  <a:srgbClr val="000000"/>
                </a:solidFill>
                <a:latin typeface="Arial" panose="020B0604020202020204" pitchFamily="34" charset="0"/>
                <a:ea typeface="Verdana" panose="020B0604030504040204" pitchFamily="34" charset="0"/>
              </a:rPr>
              <a:t>Genome – entire set of D</a:t>
            </a:r>
            <a:r>
              <a:rPr lang="en-US" altLang="en-US" sz="100" dirty="0">
                <a:solidFill>
                  <a:srgbClr val="000000"/>
                </a:solidFill>
                <a:latin typeface="Arial" panose="020B0604020202020204" pitchFamily="34" charset="0"/>
                <a:ea typeface="Verdana" panose="020B0604030504040204" pitchFamily="34" charset="0"/>
              </a:rPr>
              <a:t> </a:t>
            </a:r>
            <a:r>
              <a:rPr lang="en-US" altLang="en-US" sz="2000" dirty="0">
                <a:solidFill>
                  <a:srgbClr val="000000"/>
                </a:solidFill>
                <a:latin typeface="Arial" panose="020B0604020202020204" pitchFamily="34" charset="0"/>
                <a:ea typeface="Verdana" panose="020B0604030504040204" pitchFamily="34" charset="0"/>
              </a:rPr>
              <a:t>N</a:t>
            </a:r>
            <a:r>
              <a:rPr lang="en-US" altLang="en-US" sz="100" dirty="0">
                <a:solidFill>
                  <a:srgbClr val="000000"/>
                </a:solidFill>
                <a:latin typeface="Arial" panose="020B0604020202020204" pitchFamily="34" charset="0"/>
                <a:ea typeface="Verdana" panose="020B0604030504040204" pitchFamily="34" charset="0"/>
              </a:rPr>
              <a:t> </a:t>
            </a:r>
            <a:r>
              <a:rPr lang="en-US" altLang="en-US" sz="2000" dirty="0">
                <a:solidFill>
                  <a:srgbClr val="000000"/>
                </a:solidFill>
                <a:latin typeface="Arial" panose="020B0604020202020204" pitchFamily="34" charset="0"/>
                <a:ea typeface="Verdana" panose="020B0604030504040204" pitchFamily="34" charset="0"/>
              </a:rPr>
              <a:t>A instructions</a:t>
            </a:r>
          </a:p>
          <a:p>
            <a:pPr marL="342900" lvl="0" indent="-342900">
              <a:spcBef>
                <a:spcPts val="600"/>
              </a:spcBef>
              <a:spcAft>
                <a:spcPts val="1200"/>
              </a:spcAft>
              <a:buClr>
                <a:schemeClr val="tx1"/>
              </a:buClr>
              <a:buFont typeface="Arial" panose="020B0604020202020204" pitchFamily="34" charset="0"/>
              <a:buChar char="•"/>
            </a:pPr>
            <a:r>
              <a:rPr lang="en-US" altLang="en-US" sz="2000" dirty="0">
                <a:solidFill>
                  <a:srgbClr val="000000"/>
                </a:solidFill>
                <a:latin typeface="Arial" panose="020B0604020202020204" pitchFamily="34" charset="0"/>
                <a:ea typeface="Verdana" panose="020B0604030504040204" pitchFamily="34" charset="0"/>
              </a:rPr>
              <a:t>Continuity of life depends on faithful copying of D</a:t>
            </a:r>
            <a:r>
              <a:rPr lang="en-US" altLang="en-US" sz="100" dirty="0">
                <a:solidFill>
                  <a:srgbClr val="000000"/>
                </a:solidFill>
                <a:latin typeface="Arial" panose="020B0604020202020204" pitchFamily="34" charset="0"/>
                <a:ea typeface="Verdana" panose="020B0604030504040204" pitchFamily="34" charset="0"/>
              </a:rPr>
              <a:t> </a:t>
            </a:r>
            <a:r>
              <a:rPr lang="en-US" altLang="en-US" sz="2000" dirty="0">
                <a:solidFill>
                  <a:srgbClr val="000000"/>
                </a:solidFill>
                <a:latin typeface="Arial" panose="020B0604020202020204" pitchFamily="34" charset="0"/>
                <a:ea typeface="Verdana" panose="020B0604030504040204" pitchFamily="34" charset="0"/>
              </a:rPr>
              <a:t>N</a:t>
            </a:r>
            <a:r>
              <a:rPr lang="en-US" altLang="en-US" sz="100" dirty="0">
                <a:solidFill>
                  <a:srgbClr val="000000"/>
                </a:solidFill>
                <a:latin typeface="Arial" panose="020B0604020202020204" pitchFamily="34" charset="0"/>
                <a:ea typeface="Verdana" panose="020B0604030504040204" pitchFamily="34" charset="0"/>
              </a:rPr>
              <a:t> </a:t>
            </a:r>
            <a:r>
              <a:rPr lang="en-US" altLang="en-US" sz="2000" dirty="0">
                <a:solidFill>
                  <a:srgbClr val="000000"/>
                </a:solidFill>
                <a:latin typeface="Arial" panose="020B0604020202020204" pitchFamily="34" charset="0"/>
                <a:ea typeface="Verdana" panose="020B0604030504040204" pitchFamily="34" charset="0"/>
              </a:rPr>
              <a:t>A into daughter cells</a:t>
            </a:r>
          </a:p>
        </p:txBody>
      </p:sp>
      <p:pic>
        <p:nvPicPr>
          <p:cNvPr id="9" name="Picture 3" descr="A photo shows a double-helical structure of D N A.">
            <a:extLst>
              <a:ext uri="{FF2B5EF4-FFF2-40B4-BE49-F238E27FC236}">
                <a16:creationId xmlns:a16="http://schemas.microsoft.com/office/drawing/2014/main" id="{E6CCEF25-CF76-4BE8-BDF4-7829A11C192A}"/>
              </a:ext>
            </a:extLst>
          </p:cNvPr>
          <p:cNvPicPr>
            <a:picLocks noChangeAspect="1" noChangeArrowheads="1"/>
          </p:cNvPicPr>
          <p:nvPr/>
        </p:nvPicPr>
        <p:blipFill>
          <a:blip r:embed="rId2"/>
          <a:stretch>
            <a:fillRect/>
          </a:stretch>
        </p:blipFill>
        <p:spPr bwMode="auto">
          <a:xfrm>
            <a:off x="4508730" y="1451357"/>
            <a:ext cx="4297680" cy="4297680"/>
          </a:xfrm>
          <a:prstGeom prst="rect">
            <a:avLst/>
          </a:prstGeom>
          <a:noFill/>
          <a:extLst>
            <a:ext uri="{909E8E84-426E-40dd-AFC4-6F175D3DCCD1}">
              <a14:hiddenFill xmlns:a14="http://schemas.microsoft.com/office/drawing/2010/main" xmlns="">
                <a:solidFill>
                  <a:srgbClr val="FFFFFF"/>
                </a:solidFill>
              </a14:hiddenFill>
            </a:ext>
          </a:extLst>
        </p:spPr>
      </p:pic>
      <p:sp>
        <p:nvSpPr>
          <p:cNvPr id="7" name="Text Placeholder 4">
            <a:extLst>
              <a:ext uri="{FF2B5EF4-FFF2-40B4-BE49-F238E27FC236}">
                <a16:creationId xmlns:a16="http://schemas.microsoft.com/office/drawing/2014/main" id="{88D4AD2D-AFE0-472B-B834-3A03A91FDB42}"/>
              </a:ext>
            </a:extLst>
          </p:cNvPr>
          <p:cNvSpPr>
            <a:spLocks noGrp="1"/>
          </p:cNvSpPr>
          <p:nvPr>
            <p:ph type="body" sz="quarter" idx="39"/>
          </p:nvPr>
        </p:nvSpPr>
        <p:spPr>
          <a:xfrm>
            <a:off x="5148810" y="5821756"/>
            <a:ext cx="3017520" cy="181356"/>
          </a:xfrm>
        </p:spPr>
        <p:txBody>
          <a:bodyPr/>
          <a:lstStyle/>
          <a:p>
            <a:pPr algn="ctr"/>
            <a:r>
              <a:rPr lang="en-US" dirty="0">
                <a:solidFill>
                  <a:schemeClr val="tx1"/>
                </a:solidFill>
              </a:rPr>
              <a:t>LAGUNA DESIGN/Science Photo Library/</a:t>
            </a:r>
            <a:r>
              <a:rPr lang="en-US" dirty="0" err="1">
                <a:solidFill>
                  <a:schemeClr val="tx1"/>
                </a:solidFill>
              </a:rPr>
              <a:t>Alamy</a:t>
            </a:r>
            <a:r>
              <a:rPr lang="en-US" dirty="0">
                <a:solidFill>
                  <a:schemeClr val="tx1"/>
                </a:solidFill>
              </a:rPr>
              <a:t> Stock Photo </a:t>
            </a:r>
          </a:p>
        </p:txBody>
      </p:sp>
      <p:sp>
        <p:nvSpPr>
          <p:cNvPr id="8" name="Slide Number Placeholder 5">
            <a:extLst>
              <a:ext uri="{FF2B5EF4-FFF2-40B4-BE49-F238E27FC236}">
                <a16:creationId xmlns:a16="http://schemas.microsoft.com/office/drawing/2014/main" id="{008A6C89-0320-481C-A2A7-4F5E7B18CD4F}"/>
              </a:ext>
            </a:extLst>
          </p:cNvPr>
          <p:cNvSpPr>
            <a:spLocks noGrp="1"/>
          </p:cNvSpPr>
          <p:nvPr>
            <p:ph type="sldNum" sz="quarter" idx="10"/>
          </p:nvPr>
        </p:nvSpPr>
        <p:spPr/>
        <p:txBody>
          <a:bodyPr/>
          <a:lstStyle/>
          <a:p>
            <a:fld id="{68151E55-6873-49E2-B8D5-2F265E6F1973}" type="slidenum">
              <a:rPr lang="en-US" smtClean="0"/>
              <a:pPr/>
              <a:t>34</a:t>
            </a:fld>
            <a:endParaRPr lang="en-US"/>
          </a:p>
        </p:txBody>
      </p:sp>
    </p:spTree>
    <p:extLst>
      <p:ext uri="{BB962C8B-B14F-4D97-AF65-F5344CB8AC3E}">
        <p14:creationId xmlns:p14="http://schemas.microsoft.com/office/powerpoint/2010/main" val="412052173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7535EB-BC6E-4F97-8608-1FB76657412D}"/>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Information Transactions</a:t>
            </a:r>
          </a:p>
        </p:txBody>
      </p:sp>
      <p:sp>
        <p:nvSpPr>
          <p:cNvPr id="3" name="Content Placeholder 2">
            <a:extLst>
              <a:ext uri="{FF2B5EF4-FFF2-40B4-BE49-F238E27FC236}">
                <a16:creationId xmlns:a16="http://schemas.microsoft.com/office/drawing/2014/main" id="{C21CBF4C-F698-4A45-B4D2-09EECD11BBB7}"/>
              </a:ext>
            </a:extLst>
          </p:cNvPr>
          <p:cNvSpPr>
            <a:spLocks noGrp="1"/>
          </p:cNvSpPr>
          <p:nvPr>
            <p:ph sz="quarter" idx="11"/>
          </p:nvPr>
        </p:nvSpPr>
        <p:spPr/>
        <p:txBody>
          <a:bodyPr/>
          <a:lstStyle/>
          <a:p>
            <a:pPr>
              <a:spcBef>
                <a:spcPts val="12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Information in D</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N</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 used to direct synthesis of cellular components</a:t>
            </a:r>
          </a:p>
          <a:p>
            <a:pPr marL="347472" lvl="2" indent="-347472">
              <a:spcBef>
                <a:spcPts val="1200"/>
              </a:spcBef>
              <a:spcAft>
                <a:spcPts val="1200"/>
              </a:spcAft>
              <a:buClr>
                <a:srgbClr val="000000"/>
              </a:buClr>
            </a:pPr>
            <a:r>
              <a:rPr lang="en-US" sz="2400" dirty="0">
                <a:solidFill>
                  <a:srgbClr val="000000"/>
                </a:solidFill>
                <a:latin typeface="Arial" panose="020B0604020202020204" pitchFamily="34" charset="0"/>
                <a:ea typeface="Verdana" panose="020B0604030504040204" pitchFamily="34" charset="0"/>
              </a:rPr>
              <a:t>Control of gene expression leads to different cells/ tissue types.</a:t>
            </a:r>
          </a:p>
          <a:p>
            <a:pPr>
              <a:spcBef>
                <a:spcPts val="12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Cells process environmental information</a:t>
            </a:r>
          </a:p>
          <a:p>
            <a:pPr marL="347472" lvl="2" indent="-347472">
              <a:spcBef>
                <a:spcPts val="1200"/>
              </a:spcBef>
              <a:spcAft>
                <a:spcPts val="1200"/>
              </a:spcAft>
              <a:buClr>
                <a:srgbClr val="000000"/>
              </a:buClr>
            </a:pPr>
            <a:r>
              <a:rPr lang="en-US" sz="2400" dirty="0">
                <a:solidFill>
                  <a:srgbClr val="000000"/>
                </a:solidFill>
                <a:latin typeface="Arial" panose="020B0604020202020204" pitchFamily="34" charset="0"/>
                <a:ea typeface="Verdana" panose="020B0604030504040204" pitchFamily="34" charset="0"/>
              </a:rPr>
              <a:t>Glucose levels, presence of hormones.</a:t>
            </a:r>
          </a:p>
          <a:p>
            <a:pPr>
              <a:spcBef>
                <a:spcPts val="12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Cells in multicellular organisms must coordinate with each other.</a:t>
            </a:r>
          </a:p>
        </p:txBody>
      </p:sp>
      <p:sp>
        <p:nvSpPr>
          <p:cNvPr id="6" name="Slide Number Placeholder 3">
            <a:extLst>
              <a:ext uri="{FF2B5EF4-FFF2-40B4-BE49-F238E27FC236}">
                <a16:creationId xmlns:a16="http://schemas.microsoft.com/office/drawing/2014/main" id="{68772089-CE6D-455B-A329-15BD52C8D4DC}"/>
              </a:ext>
            </a:extLst>
          </p:cNvPr>
          <p:cNvSpPr>
            <a:spLocks noGrp="1"/>
          </p:cNvSpPr>
          <p:nvPr>
            <p:ph type="sldNum" sz="quarter" idx="10"/>
          </p:nvPr>
        </p:nvSpPr>
        <p:spPr/>
        <p:txBody>
          <a:bodyPr/>
          <a:lstStyle/>
          <a:p>
            <a:fld id="{68151E55-6873-49E2-B8D5-2F265E6F1973}" type="slidenum">
              <a:rPr lang="en-US" smtClean="0"/>
              <a:pPr/>
              <a:t>35</a:t>
            </a:fld>
            <a:endParaRPr lang="en-US"/>
          </a:p>
        </p:txBody>
      </p:sp>
    </p:spTree>
    <p:extLst>
      <p:ext uri="{BB962C8B-B14F-4D97-AF65-F5344CB8AC3E}">
        <p14:creationId xmlns:p14="http://schemas.microsoft.com/office/powerpoint/2010/main" val="347370595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E8E37D-F4E8-458C-B73D-98CA7BD3F462}"/>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Evolution Explains Unity and Diversity of Life</a:t>
            </a:r>
          </a:p>
        </p:txBody>
      </p:sp>
      <p:sp>
        <p:nvSpPr>
          <p:cNvPr id="3" name="Content Placeholder 2">
            <a:extLst>
              <a:ext uri="{FF2B5EF4-FFF2-40B4-BE49-F238E27FC236}">
                <a16:creationId xmlns:a16="http://schemas.microsoft.com/office/drawing/2014/main" id="{13AD12B6-5210-4B55-938A-405A76BE070F}"/>
              </a:ext>
            </a:extLst>
          </p:cNvPr>
          <p:cNvSpPr>
            <a:spLocks noGrp="1"/>
          </p:cNvSpPr>
          <p:nvPr>
            <p:ph sz="quarter" idx="11"/>
          </p:nvPr>
        </p:nvSpPr>
        <p:spPr/>
        <p:txBody>
          <a:bodyPr/>
          <a:lstStyle/>
          <a:p>
            <a:pPr marL="342900" lvl="0" indent="-342900">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All organisms today descended from a simple creature 3.5 B</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Y</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a:t>
            </a:r>
          </a:p>
          <a:p>
            <a:pPr marL="342900" lvl="0" indent="-342900">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Some characteristics preserved – use of D</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N</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a:t>
            </a:r>
          </a:p>
          <a:p>
            <a:pPr marL="342900" lvl="0" indent="-342900">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Conservation reflects that they have a fundamental role</a:t>
            </a:r>
          </a:p>
        </p:txBody>
      </p:sp>
      <p:sp>
        <p:nvSpPr>
          <p:cNvPr id="6" name="Slide Number Placeholder 3">
            <a:extLst>
              <a:ext uri="{FF2B5EF4-FFF2-40B4-BE49-F238E27FC236}">
                <a16:creationId xmlns:a16="http://schemas.microsoft.com/office/drawing/2014/main" id="{1AB01EC0-859E-4E0D-9A1F-BDEF34B271E8}"/>
              </a:ext>
            </a:extLst>
          </p:cNvPr>
          <p:cNvSpPr>
            <a:spLocks noGrp="1"/>
          </p:cNvSpPr>
          <p:nvPr>
            <p:ph type="sldNum" sz="quarter" idx="10"/>
          </p:nvPr>
        </p:nvSpPr>
        <p:spPr/>
        <p:txBody>
          <a:bodyPr/>
          <a:lstStyle/>
          <a:p>
            <a:fld id="{68151E55-6873-49E2-B8D5-2F265E6F1973}" type="slidenum">
              <a:rPr lang="en-US" smtClean="0"/>
              <a:pPr/>
              <a:t>36</a:t>
            </a:fld>
            <a:endParaRPr lang="en-US"/>
          </a:p>
        </p:txBody>
      </p:sp>
    </p:spTree>
    <p:extLst>
      <p:ext uri="{BB962C8B-B14F-4D97-AF65-F5344CB8AC3E}">
        <p14:creationId xmlns:p14="http://schemas.microsoft.com/office/powerpoint/2010/main" val="212169862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37157E-0BEF-472C-BB83-E37F11522A33}"/>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Biochemistry and Genetics</a:t>
            </a:r>
          </a:p>
        </p:txBody>
      </p:sp>
      <p:sp>
        <p:nvSpPr>
          <p:cNvPr id="3" name="Content Placeholder 2">
            <a:extLst>
              <a:ext uri="{FF2B5EF4-FFF2-40B4-BE49-F238E27FC236}">
                <a16:creationId xmlns:a16="http://schemas.microsoft.com/office/drawing/2014/main" id="{00BF068A-30F1-4174-8857-751794905C40}"/>
              </a:ext>
            </a:extLst>
          </p:cNvPr>
          <p:cNvSpPr>
            <a:spLocks noGrp="1"/>
          </p:cNvSpPr>
          <p:nvPr>
            <p:ph sz="quarter" idx="11"/>
          </p:nvPr>
        </p:nvSpPr>
        <p:spPr/>
        <p:txBody>
          <a:bodyPr/>
          <a:lstStyle/>
          <a:p>
            <a:pPr>
              <a:spcBef>
                <a:spcPts val="12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Underlying unity of biochemistry and genetics argues for life from the same origin event</a:t>
            </a:r>
          </a:p>
          <a:p>
            <a:pPr>
              <a:spcBef>
                <a:spcPts val="12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Diversity due to evolutionary change over time</a:t>
            </a:r>
          </a:p>
          <a:p>
            <a:pPr marL="347472" lvl="2" indent="-347472">
              <a:spcBef>
                <a:spcPts val="1200"/>
              </a:spcBef>
              <a:spcAft>
                <a:spcPts val="600"/>
              </a:spcAft>
              <a:buClr>
                <a:srgbClr val="000000"/>
              </a:buClr>
            </a:pPr>
            <a:r>
              <a:rPr lang="en-US" sz="2400" dirty="0">
                <a:solidFill>
                  <a:srgbClr val="000000"/>
                </a:solidFill>
                <a:latin typeface="Arial" panose="020B0604020202020204" pitchFamily="34" charset="0"/>
                <a:ea typeface="Verdana" panose="020B0604030504040204" pitchFamily="34" charset="0"/>
              </a:rPr>
              <a:t>Homeodomain proteins, regulators of development in fungi, plants, and animals, are an example of a conserved feature of life that has diversified via evolution.</a:t>
            </a:r>
          </a:p>
          <a:p>
            <a:pPr marL="347472" lvl="2" indent="-347472">
              <a:spcBef>
                <a:spcPts val="1200"/>
              </a:spcBef>
              <a:spcAft>
                <a:spcPts val="600"/>
              </a:spcAft>
              <a:buClr>
                <a:srgbClr val="000000"/>
              </a:buClr>
            </a:pPr>
            <a:r>
              <a:rPr lang="en-US" sz="2400" dirty="0">
                <a:solidFill>
                  <a:srgbClr val="000000"/>
                </a:solidFill>
                <a:latin typeface="Arial" panose="020B0604020202020204" pitchFamily="34" charset="0"/>
                <a:ea typeface="Verdana" panose="020B0604030504040204" pitchFamily="34" charset="0"/>
              </a:rPr>
              <a:t>The sequence of homeodomain proteins can be more similar between groups (plants versus animals) than within, evidence of shared ancestry followed by evolutionary diversification.</a:t>
            </a:r>
          </a:p>
        </p:txBody>
      </p:sp>
      <p:sp>
        <p:nvSpPr>
          <p:cNvPr id="6" name="Slide Number Placeholder 3">
            <a:extLst>
              <a:ext uri="{FF2B5EF4-FFF2-40B4-BE49-F238E27FC236}">
                <a16:creationId xmlns:a16="http://schemas.microsoft.com/office/drawing/2014/main" id="{122B8B09-6AAB-45A2-9821-FCCBF29DBD31}"/>
              </a:ext>
            </a:extLst>
          </p:cNvPr>
          <p:cNvSpPr>
            <a:spLocks noGrp="1"/>
          </p:cNvSpPr>
          <p:nvPr>
            <p:ph type="sldNum" sz="quarter" idx="10"/>
          </p:nvPr>
        </p:nvSpPr>
        <p:spPr/>
        <p:txBody>
          <a:bodyPr/>
          <a:lstStyle/>
          <a:p>
            <a:fld id="{68151E55-6873-49E2-B8D5-2F265E6F1973}" type="slidenum">
              <a:rPr lang="en-US" smtClean="0"/>
              <a:pPr/>
              <a:t>37</a:t>
            </a:fld>
            <a:endParaRPr lang="en-US"/>
          </a:p>
        </p:txBody>
      </p:sp>
    </p:spTree>
    <p:extLst>
      <p:ext uri="{BB962C8B-B14F-4D97-AF65-F5344CB8AC3E}">
        <p14:creationId xmlns:p14="http://schemas.microsoft.com/office/powerpoint/2010/main" val="45511743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2199DB-5870-45C9-B8F3-CACEE6A98E7B}"/>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Tree of Homeodomain Proteins</a:t>
            </a:r>
          </a:p>
        </p:txBody>
      </p:sp>
      <p:pic>
        <p:nvPicPr>
          <p:cNvPr id="9" name="Picture 2" descr="An illustration shows the homeodomain protein tree.">
            <a:extLst>
              <a:ext uri="{FF2B5EF4-FFF2-40B4-BE49-F238E27FC236}">
                <a16:creationId xmlns:a16="http://schemas.microsoft.com/office/drawing/2014/main" id="{5CF3917A-E6F1-4E08-8DD9-34E00ECC9EFA}"/>
              </a:ext>
            </a:extLst>
          </p:cNvPr>
          <p:cNvPicPr>
            <a:picLocks noChangeAspect="1" noChangeArrowheads="1"/>
          </p:cNvPicPr>
          <p:nvPr/>
        </p:nvPicPr>
        <p:blipFill>
          <a:blip r:embed="rId2"/>
          <a:stretch>
            <a:fillRect/>
          </a:stretch>
        </p:blipFill>
        <p:spPr bwMode="auto">
          <a:xfrm>
            <a:off x="1697002" y="1106172"/>
            <a:ext cx="5749997" cy="5029200"/>
          </a:xfrm>
          <a:prstGeom prst="rect">
            <a:avLst/>
          </a:prstGeom>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4" name="Text Placeholder 3">
            <a:extLst>
              <a:ext uri="{FF2B5EF4-FFF2-40B4-BE49-F238E27FC236}">
                <a16:creationId xmlns:a16="http://schemas.microsoft.com/office/drawing/2014/main" id="{478A134B-A644-4E6C-BE0F-73E483CFAF84}"/>
              </a:ext>
            </a:extLst>
          </p:cNvPr>
          <p:cNvSpPr>
            <a:spLocks noGrp="1"/>
          </p:cNvSpPr>
          <p:nvPr>
            <p:ph type="body" sz="quarter" idx="40"/>
          </p:nvPr>
        </p:nvSpPr>
        <p:spPr>
          <a:xfrm>
            <a:off x="3200400" y="6300788"/>
            <a:ext cx="2743200" cy="192087"/>
          </a:xfrm>
        </p:spPr>
        <p:txBody>
          <a:bodyPr/>
          <a:lstStyle/>
          <a:p>
            <a:r>
              <a:rPr lang="en-US" noProof="0" dirty="0">
                <a:hlinkClick r:id="rId3" action="ppaction://hlinksldjump"/>
              </a:rPr>
              <a:t>Access the text alternative for slide images.</a:t>
            </a:r>
          </a:p>
        </p:txBody>
      </p:sp>
      <p:sp>
        <p:nvSpPr>
          <p:cNvPr id="8" name="Slide Number Placeholder 4">
            <a:extLst>
              <a:ext uri="{FF2B5EF4-FFF2-40B4-BE49-F238E27FC236}">
                <a16:creationId xmlns:a16="http://schemas.microsoft.com/office/drawing/2014/main" id="{C01EA990-A4C3-462B-9A92-55167CA139BF}"/>
              </a:ext>
            </a:extLst>
          </p:cNvPr>
          <p:cNvSpPr>
            <a:spLocks noGrp="1"/>
          </p:cNvSpPr>
          <p:nvPr>
            <p:ph type="sldNum" sz="quarter" idx="10"/>
          </p:nvPr>
        </p:nvSpPr>
        <p:spPr/>
        <p:txBody>
          <a:bodyPr/>
          <a:lstStyle/>
          <a:p>
            <a:fld id="{68151E55-6873-49E2-B8D5-2F265E6F1973}" type="slidenum">
              <a:rPr lang="en-US" smtClean="0"/>
              <a:pPr/>
              <a:t>38</a:t>
            </a:fld>
            <a:endParaRPr lang="en-US"/>
          </a:p>
        </p:txBody>
      </p:sp>
    </p:spTree>
    <p:extLst>
      <p:ext uri="{BB962C8B-B14F-4D97-AF65-F5344CB8AC3E}">
        <p14:creationId xmlns:p14="http://schemas.microsoft.com/office/powerpoint/2010/main" val="381443396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id="{01F94D74-BA49-499E-9CA3-6ADAFCEA393A}"/>
              </a:ext>
            </a:extLst>
          </p:cNvPr>
          <p:cNvSpPr>
            <a:spLocks noGrp="1"/>
          </p:cNvSpPr>
          <p:nvPr>
            <p:ph type="title"/>
          </p:nvPr>
        </p:nvSpPr>
        <p:spPr/>
        <p:txBody>
          <a:bodyPr/>
          <a:lstStyle/>
          <a:p>
            <a:r>
              <a:rPr lang="en-US" dirty="0">
                <a:latin typeface="+mj-lt"/>
              </a:rPr>
              <a:t>End of Main Content</a:t>
            </a:r>
          </a:p>
        </p:txBody>
      </p:sp>
      <p:sp>
        <p:nvSpPr>
          <p:cNvPr id="3" name="Text Placeholder 2">
            <a:extLst>
              <a:ext uri="{FF2B5EF4-FFF2-40B4-BE49-F238E27FC236}">
                <a16:creationId xmlns:a16="http://schemas.microsoft.com/office/drawing/2014/main" id="{F3E85652-D4EB-4ED2-BBA6-8823DD779F76}"/>
              </a:ext>
            </a:extLst>
          </p:cNvPr>
          <p:cNvSpPr>
            <a:spLocks noGrp="1"/>
          </p:cNvSpPr>
          <p:nvPr>
            <p:ph type="body" sz="quarter" idx="13"/>
          </p:nvPr>
        </p:nvSpPr>
        <p:spPr/>
        <p:txBody>
          <a:bodyPr/>
          <a:lstStyle/>
          <a:p>
            <a:pPr defTabSz="457200">
              <a:spcBef>
                <a:spcPct val="20000"/>
              </a:spcBef>
              <a:defRPr/>
            </a:pPr>
            <a:r>
              <a:rPr lang="en-US" dirty="0"/>
              <a:t>© 2023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120258336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B4CA18-121A-41A7-9329-F3AEED6F1FC2}"/>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Verdana" panose="020B0604030504040204" pitchFamily="34" charset="0"/>
                <a:cs typeface="Arial" pitchFamily="34" charset="0"/>
              </a:rPr>
              <a:t>Characteristics of all living organisms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D3DF7AA5-A998-4C87-A64A-3F5B5C256876}"/>
              </a:ext>
            </a:extLst>
          </p:cNvPr>
          <p:cNvSpPr>
            <a:spLocks noGrp="1"/>
          </p:cNvSpPr>
          <p:nvPr>
            <p:ph sz="quarter" idx="11"/>
          </p:nvPr>
        </p:nvSpPr>
        <p:spPr/>
        <p:txBody>
          <a:bodyPr/>
          <a:lstStyle/>
          <a:p>
            <a:pPr marL="457200" lvl="0" indent="-457200">
              <a:spcBef>
                <a:spcPts val="1200"/>
              </a:spcBef>
              <a:spcAft>
                <a:spcPts val="1200"/>
              </a:spcAft>
              <a:buClr>
                <a:srgbClr val="000000"/>
              </a:buClr>
              <a:buFont typeface="+mj-lt"/>
              <a:buAutoNum type="arabicPeriod"/>
            </a:pPr>
            <a:r>
              <a:rPr lang="en-US" dirty="0">
                <a:solidFill>
                  <a:srgbClr val="000000"/>
                </a:solidFill>
                <a:latin typeface="Arial" panose="020B0604020202020204" pitchFamily="34" charset="0"/>
                <a:ea typeface="Verdana" panose="020B0604030504040204" pitchFamily="34" charset="0"/>
              </a:rPr>
              <a:t>Cellular organization</a:t>
            </a:r>
          </a:p>
          <a:p>
            <a:pPr marL="457200" lvl="0" indent="-457200">
              <a:spcBef>
                <a:spcPts val="1200"/>
              </a:spcBef>
              <a:spcAft>
                <a:spcPts val="1200"/>
              </a:spcAft>
              <a:buClr>
                <a:srgbClr val="000000"/>
              </a:buClr>
              <a:buFont typeface="+mj-lt"/>
              <a:buAutoNum type="arabicPeriod"/>
            </a:pPr>
            <a:r>
              <a:rPr lang="en-US" dirty="0">
                <a:solidFill>
                  <a:srgbClr val="000000"/>
                </a:solidFill>
                <a:latin typeface="Arial" panose="020B0604020202020204" pitchFamily="34" charset="0"/>
                <a:ea typeface="Verdana" panose="020B0604030504040204" pitchFamily="34" charset="0"/>
              </a:rPr>
              <a:t>Ordered complexity</a:t>
            </a:r>
          </a:p>
          <a:p>
            <a:pPr marL="457200" lvl="0" indent="-457200">
              <a:spcBef>
                <a:spcPts val="1200"/>
              </a:spcBef>
              <a:spcAft>
                <a:spcPts val="1200"/>
              </a:spcAft>
              <a:buClr>
                <a:srgbClr val="000000"/>
              </a:buClr>
              <a:buFont typeface="+mj-lt"/>
              <a:buAutoNum type="arabicPeriod"/>
            </a:pPr>
            <a:r>
              <a:rPr lang="en-US" dirty="0">
                <a:solidFill>
                  <a:srgbClr val="000000"/>
                </a:solidFill>
                <a:latin typeface="Arial" panose="020B0604020202020204" pitchFamily="34" charset="0"/>
                <a:ea typeface="Verdana" panose="020B0604030504040204" pitchFamily="34" charset="0"/>
              </a:rPr>
              <a:t>Sensitivity to environment</a:t>
            </a:r>
          </a:p>
          <a:p>
            <a:pPr marL="457200" lvl="0" indent="-457200">
              <a:spcBef>
                <a:spcPts val="1200"/>
              </a:spcBef>
              <a:spcAft>
                <a:spcPts val="1200"/>
              </a:spcAft>
              <a:buClr>
                <a:srgbClr val="000000"/>
              </a:buClr>
              <a:buFont typeface="+mj-lt"/>
              <a:buAutoNum type="arabicPeriod"/>
            </a:pPr>
            <a:r>
              <a:rPr lang="en-US" dirty="0">
                <a:solidFill>
                  <a:srgbClr val="000000"/>
                </a:solidFill>
                <a:latin typeface="Arial" panose="020B0604020202020204" pitchFamily="34" charset="0"/>
                <a:ea typeface="Verdana" panose="020B0604030504040204" pitchFamily="34" charset="0"/>
              </a:rPr>
              <a:t>Growth, development, and reproduction</a:t>
            </a:r>
          </a:p>
          <a:p>
            <a:pPr marL="457200" lvl="0" indent="-457200">
              <a:spcBef>
                <a:spcPts val="1200"/>
              </a:spcBef>
              <a:spcAft>
                <a:spcPts val="1200"/>
              </a:spcAft>
              <a:buClr>
                <a:srgbClr val="000000"/>
              </a:buClr>
              <a:buFont typeface="+mj-lt"/>
              <a:buAutoNum type="arabicPeriod"/>
            </a:pPr>
            <a:r>
              <a:rPr lang="en-US" dirty="0">
                <a:solidFill>
                  <a:srgbClr val="000000"/>
                </a:solidFill>
                <a:latin typeface="Arial" panose="020B0604020202020204" pitchFamily="34" charset="0"/>
                <a:ea typeface="Verdana" panose="020B0604030504040204" pitchFamily="34" charset="0"/>
              </a:rPr>
              <a:t>Energy utilization</a:t>
            </a:r>
          </a:p>
          <a:p>
            <a:pPr marL="457200" lvl="0" indent="-457200">
              <a:spcBef>
                <a:spcPts val="1200"/>
              </a:spcBef>
              <a:spcAft>
                <a:spcPts val="1200"/>
              </a:spcAft>
              <a:buClr>
                <a:srgbClr val="000000"/>
              </a:buClr>
              <a:buFont typeface="+mj-lt"/>
              <a:buAutoNum type="arabicPeriod"/>
            </a:pPr>
            <a:r>
              <a:rPr lang="en-US" dirty="0">
                <a:solidFill>
                  <a:srgbClr val="000000"/>
                </a:solidFill>
                <a:latin typeface="Arial" panose="020B0604020202020204" pitchFamily="34" charset="0"/>
                <a:ea typeface="Verdana" panose="020B0604030504040204" pitchFamily="34" charset="0"/>
              </a:rPr>
              <a:t>Homeostasis</a:t>
            </a:r>
          </a:p>
          <a:p>
            <a:pPr marL="457200" lvl="0" indent="-457200">
              <a:spcBef>
                <a:spcPts val="1200"/>
              </a:spcBef>
              <a:spcAft>
                <a:spcPts val="1200"/>
              </a:spcAft>
              <a:buClr>
                <a:srgbClr val="000000"/>
              </a:buClr>
              <a:buFont typeface="+mj-lt"/>
              <a:buAutoNum type="arabicPeriod"/>
            </a:pPr>
            <a:r>
              <a:rPr lang="en-US" dirty="0">
                <a:solidFill>
                  <a:srgbClr val="000000"/>
                </a:solidFill>
                <a:latin typeface="Arial" panose="020B0604020202020204" pitchFamily="34" charset="0"/>
                <a:ea typeface="Verdana" panose="020B0604030504040204" pitchFamily="34" charset="0"/>
              </a:rPr>
              <a:t>Evolutionary adaptation</a:t>
            </a:r>
          </a:p>
        </p:txBody>
      </p:sp>
      <p:sp>
        <p:nvSpPr>
          <p:cNvPr id="6" name="Slide Number Placeholder 3">
            <a:extLst>
              <a:ext uri="{FF2B5EF4-FFF2-40B4-BE49-F238E27FC236}">
                <a16:creationId xmlns:a16="http://schemas.microsoft.com/office/drawing/2014/main" id="{A39F911D-7A4D-4F87-AFC8-85356D2D9CAD}"/>
              </a:ext>
            </a:extLst>
          </p:cNvPr>
          <p:cNvSpPr>
            <a:spLocks noGrp="1"/>
          </p:cNvSpPr>
          <p:nvPr>
            <p:ph type="sldNum" sz="quarter" idx="10"/>
          </p:nvPr>
        </p:nvSpPr>
        <p:spPr/>
        <p:txBody>
          <a:bodyPr/>
          <a:lstStyle/>
          <a:p>
            <a:fld id="{68151E55-6873-49E2-B8D5-2F265E6F1973}" type="slidenum">
              <a:rPr lang="en-US" smtClean="0"/>
              <a:pPr/>
              <a:t>4</a:t>
            </a:fld>
            <a:endParaRPr lang="en-US"/>
          </a:p>
        </p:txBody>
      </p:sp>
    </p:spTree>
    <p:extLst>
      <p:ext uri="{BB962C8B-B14F-4D97-AF65-F5344CB8AC3E}">
        <p14:creationId xmlns:p14="http://schemas.microsoft.com/office/powerpoint/2010/main" val="170334332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C88242-31AB-427B-8857-866D707A4965}"/>
              </a:ext>
            </a:extLst>
          </p:cNvPr>
          <p:cNvSpPr>
            <a:spLocks noGrp="1"/>
          </p:cNvSpPr>
          <p:nvPr>
            <p:ph type="title"/>
          </p:nvPr>
        </p:nvSpPr>
        <p:spPr/>
        <p:txBody>
          <a:bodyPr/>
          <a:lstStyle/>
          <a:p>
            <a:r>
              <a:rPr lang="en-US" dirty="0">
                <a:latin typeface="+mj-lt"/>
              </a:rPr>
              <a:t>Accessibility Content: Text Alternatives for Images</a:t>
            </a:r>
          </a:p>
        </p:txBody>
      </p:sp>
    </p:spTree>
    <p:extLst>
      <p:ext uri="{BB962C8B-B14F-4D97-AF65-F5344CB8AC3E}">
        <p14:creationId xmlns:p14="http://schemas.microsoft.com/office/powerpoint/2010/main" val="199793056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solidFill>
                  <a:srgbClr val="000000"/>
                </a:solidFill>
                <a:latin typeface="Arial" panose="020B0604020202020204" pitchFamily="34" charset="0"/>
                <a:ea typeface="Microsoft YaHei" panose="020B0503020204020204" pitchFamily="34" charset="-122"/>
                <a:cs typeface="Arial" pitchFamily="34" charset="0"/>
              </a:rPr>
              <a:t>Cellular Level Hierarchical Organization</a:t>
            </a:r>
            <a:r>
              <a:rPr lang="en-US" dirty="0"/>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cellular levels show the structure of different atoms, molecules, macromolecules, organelle, cell, tissue, and organ. Atoms include oxygen, carbon, hydrogen, and nitrogen. The molecules show the structure of oxygen, hydrogen, carbon, and nitrogen bonded together (round ball structures). Several atoms are combined to form the structure of macromolecules (DNA helix). Further, the macromolecules form a single organelle in oval shape with the magnification of 0.2 micrometers. The organelle is formed into a cell. Cell forms a tissue with the magnification of 100 micrometers which is then formed into an organ.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41</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5725299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solidFill>
                  <a:srgbClr val="000000"/>
                </a:solidFill>
                <a:latin typeface="Arial" panose="020B0604020202020204" pitchFamily="34" charset="0"/>
                <a:ea typeface="Microsoft YaHei" panose="020B0503020204020204" pitchFamily="34" charset="-122"/>
                <a:cs typeface="Arial" pitchFamily="34" charset="0"/>
              </a:rPr>
              <a:t>Organismal Level Hierarchical Organization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two levels are organismal level and population level. The organismal level includes the organ system and organism. The organ system shows the photo of the internal view of a goose, and the organism shows the photo of a goose.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42</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277461214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ea typeface="Microsoft YaHei" panose="020B0503020204020204" pitchFamily="34" charset="-122"/>
              </a:rPr>
              <a:t>Populational Level Hierarchical Organization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two levels are organismal level and population level. The population level includes a photos of population, species, community, ecosystem, and biosphere. The first photo shows several geese sitting on the lake; the second photo shows goose on grass and on the water. The third photo shows several gooses on water and multiple geese flying in the forest. The fourth photo shows an ecosystem, and the fifth photo shows the biosphere.</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43</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220671832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ea typeface="Microsoft YaHei" panose="020B0503020204020204" pitchFamily="34" charset="-122"/>
              </a:rPr>
              <a:t>Science Uses Deductive and Inductive Reasoning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Earth has three layers. The center layer is labeled sunlight at midday. The outer layer is labeled light rays parallel. The angle between the center and outer layer is alpha. The length of the shadow falls on the outer layer. The distance between the two cities is 800 kilometers. Well is situated on the inner layer, and the length of the shadow falls on the outer layer. The height of the obelisk is labeled toward the top right of the circumference of the earth.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44</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391645066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ea typeface="Microsoft YaHei" panose="020B0503020204020204" pitchFamily="34" charset="-122"/>
              </a:rPr>
              <a:t>Science Is Hypothesis-Driven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flowchart begins with a problem. The problem leads to collect observations to generate hypotheses through induction. Induction leads to generate testable predictions through deduction. Predictions through deductions leads to experimental test of predictions. Further, classified into falsification to the left and hypotheses supported to the right. Falsification leads to rejecting the hypothesis, and hypothesis supported leads to replication and new tests which further leads to eventual falsification and hypothesis supported. Falsification leads to modify the hypothesis or generate a new hypothesis. Reject hypothesis leads to generate hypotheses through modify hypothesis or generate new hypothesis.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45</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322667324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t>A Hypothesis-Driven Experiment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Step 1: Flask is sterilized by boiling the broth. Step 2: Unbroken flask remains sterile. Step 3: Broken flask becomes contaminated after exposure to germ-laden air. The broken neck of the flask is labeled.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46</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178397445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solidFill>
                  <a:srgbClr val="000000"/>
                </a:solidFill>
                <a:latin typeface="Arial" panose="020B0604020202020204" pitchFamily="34" charset="0"/>
                <a:ea typeface="Microsoft YaHei" panose="020B0503020204020204" pitchFamily="34" charset="-122"/>
                <a:cs typeface="Arial" pitchFamily="34" charset="0"/>
              </a:rPr>
              <a:t>Voyage of the </a:t>
            </a:r>
            <a:r>
              <a:rPr lang="en-US" altLang="en-US" i="1" dirty="0">
                <a:solidFill>
                  <a:srgbClr val="000000"/>
                </a:solidFill>
                <a:latin typeface="Arial" panose="020B0604020202020204" pitchFamily="34" charset="0"/>
                <a:ea typeface="Microsoft YaHei" panose="020B0503020204020204" pitchFamily="34" charset="-122"/>
                <a:cs typeface="Arial" pitchFamily="34" charset="0"/>
              </a:rPr>
              <a:t>H</a:t>
            </a:r>
            <a:r>
              <a:rPr lang="en-US" altLang="en-US" sz="100" i="1" dirty="0">
                <a:solidFill>
                  <a:srgbClr val="000000"/>
                </a:solidFill>
                <a:latin typeface="Arial" panose="020B0604020202020204" pitchFamily="34" charset="0"/>
                <a:ea typeface="Microsoft YaHei" panose="020B0503020204020204" pitchFamily="34" charset="-122"/>
                <a:cs typeface="Arial" pitchFamily="34" charset="0"/>
              </a:rPr>
              <a:t> </a:t>
            </a:r>
            <a:r>
              <a:rPr lang="en-US" altLang="en-US" i="1" dirty="0">
                <a:solidFill>
                  <a:srgbClr val="000000"/>
                </a:solidFill>
                <a:latin typeface="Arial" panose="020B0604020202020204" pitchFamily="34" charset="0"/>
                <a:ea typeface="Microsoft YaHei" panose="020B0503020204020204" pitchFamily="34" charset="-122"/>
                <a:cs typeface="Arial" pitchFamily="34" charset="0"/>
              </a:rPr>
              <a:t>M</a:t>
            </a:r>
            <a:r>
              <a:rPr lang="en-US" altLang="en-US" sz="100" i="1" dirty="0">
                <a:solidFill>
                  <a:srgbClr val="000000"/>
                </a:solidFill>
                <a:latin typeface="Arial" panose="020B0604020202020204" pitchFamily="34" charset="0"/>
                <a:ea typeface="Microsoft YaHei" panose="020B0503020204020204" pitchFamily="34" charset="-122"/>
                <a:cs typeface="Arial" pitchFamily="34" charset="0"/>
              </a:rPr>
              <a:t> </a:t>
            </a:r>
            <a:r>
              <a:rPr lang="en-US" altLang="en-US" i="1" dirty="0">
                <a:solidFill>
                  <a:srgbClr val="000000"/>
                </a:solidFill>
                <a:latin typeface="Arial" panose="020B0604020202020204" pitchFamily="34" charset="0"/>
                <a:ea typeface="Microsoft YaHei" panose="020B0503020204020204" pitchFamily="34" charset="-122"/>
                <a:cs typeface="Arial" pitchFamily="34" charset="0"/>
              </a:rPr>
              <a:t>S Beagle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H.M.S. Beagle's journey starts in New Zealand then travels to the points Sydney, Kneeling Island, Ascension, Bahia, Western Isles, British Isles, Europe, Bahia, St. Helena, Rio de Janeiro, Montevideo, Buenos Aires, Port Desire, Falkland Islands, Tierra del Fuego, Cape Horn, Straits of Magellan, Valparaiso, Galapagos, Marquesas and completes with society islands.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47</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158620632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solidFill>
                  <a:srgbClr val="000000"/>
                </a:solidFill>
                <a:latin typeface="Arial" panose="020B0604020202020204" pitchFamily="34" charset="0"/>
                <a:ea typeface="Verdana" panose="020B0604030504040204" pitchFamily="34" charset="0"/>
                <a:cs typeface="Arial" pitchFamily="34" charset="0"/>
              </a:rPr>
              <a:t>Darwin Observed Differences in Related Organisms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first photo shows a Woodpecker Finch (</a:t>
            </a:r>
            <a:r>
              <a:rPr lang="en-US" dirty="0" err="1"/>
              <a:t>Cactospiza</a:t>
            </a:r>
            <a:r>
              <a:rPr lang="en-US" dirty="0"/>
              <a:t> pallida). It inserts a stick into the hole of wood in search of food. The second photo shows a Large Ground Finch (Geospiza </a:t>
            </a:r>
            <a:r>
              <a:rPr lang="en-US" dirty="0" err="1"/>
              <a:t>magnirostris</a:t>
            </a:r>
            <a:r>
              <a:rPr lang="en-US" dirty="0"/>
              <a:t>) eating food. The third photo shows a Cactus Finch (Geospiza scandens) standing on a cactus.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48</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253757332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solidFill>
                  <a:srgbClr val="000000"/>
                </a:solidFill>
                <a:latin typeface="Arial" panose="020B0604020202020204" pitchFamily="34" charset="0"/>
                <a:ea typeface="Verdana" panose="020B0604030504040204" pitchFamily="34" charset="0"/>
                <a:cs typeface="Arial" pitchFamily="34" charset="0"/>
              </a:rPr>
              <a:t>Geometric and Arithmetic Progressions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arithmetic progression line begins from the origin passes through the points (2, 2), (4, 4), (6, 5), and (8, 7) approximately. The geometric progression curve begins from the origin (0, 0) rises through the approximate points (2, 2), (4, 6), (6, 18), (8, 54) and exits the top right.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49</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322858768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61E3F7-D847-4CEB-B323-C1E0D39B4BED}"/>
              </a:ext>
            </a:extLst>
          </p:cNvPr>
          <p:cNvSpPr>
            <a:spLocks noGrp="1"/>
          </p:cNvSpPr>
          <p:nvPr>
            <p:ph type="title"/>
          </p:nvPr>
        </p:nvSpPr>
        <p:spPr/>
        <p:txBody>
          <a:bodyPr/>
          <a:lstStyle/>
          <a:p>
            <a:r>
              <a:rPr lang="en-US" altLang="en-US" dirty="0">
                <a:solidFill>
                  <a:srgbClr val="000000"/>
                </a:solidFill>
                <a:latin typeface="Arial" panose="020B0604020202020204" pitchFamily="34" charset="0"/>
                <a:ea typeface="Verdana" panose="020B0604030504040204" pitchFamily="34" charset="0"/>
                <a:cs typeface="Arial" pitchFamily="34" charset="0"/>
              </a:rPr>
              <a:t>Hierarchical Organization of Living Systems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BFF2E6CD-8A48-41F4-BE4C-A5D20E7CECD5}"/>
              </a:ext>
            </a:extLst>
          </p:cNvPr>
          <p:cNvSpPr>
            <a:spLocks noGrp="1"/>
          </p:cNvSpPr>
          <p:nvPr>
            <p:ph sz="quarter" idx="11"/>
          </p:nvPr>
        </p:nvSpPr>
        <p:spPr/>
        <p:txBody>
          <a:bodyPr/>
          <a:lstStyle/>
          <a:p>
            <a:pPr>
              <a:spcBef>
                <a:spcPts val="12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Living systems show hierarchical organization</a:t>
            </a:r>
          </a:p>
          <a:p>
            <a:pPr marL="347472" lvl="1" indent="-347472">
              <a:spcBef>
                <a:spcPts val="1200"/>
              </a:spcBef>
              <a:spcAft>
                <a:spcPts val="600"/>
              </a:spcAft>
              <a:buClr>
                <a:srgbClr val="000000"/>
              </a:buClr>
            </a:pPr>
            <a:r>
              <a:rPr lang="en-US" dirty="0">
                <a:solidFill>
                  <a:srgbClr val="000000"/>
                </a:solidFill>
                <a:latin typeface="Arial" panose="020B0604020202020204" pitchFamily="34" charset="0"/>
                <a:ea typeface="Verdana" panose="020B0604030504040204" pitchFamily="34" charset="0"/>
              </a:rPr>
              <a:t>Cellular level</a:t>
            </a:r>
          </a:p>
          <a:p>
            <a:pPr lvl="2" indent="-283464">
              <a:spcBef>
                <a:spcPts val="1200"/>
              </a:spcBef>
              <a:spcAft>
                <a:spcPts val="600"/>
              </a:spcAft>
              <a:buClr>
                <a:srgbClr val="000000"/>
              </a:buClr>
            </a:pPr>
            <a:r>
              <a:rPr lang="en-US" dirty="0">
                <a:solidFill>
                  <a:srgbClr val="000000"/>
                </a:solidFill>
                <a:latin typeface="Arial" panose="020B0604020202020204" pitchFamily="34" charset="0"/>
                <a:ea typeface="Verdana" panose="020B0604030504040204" pitchFamily="34" charset="0"/>
              </a:rPr>
              <a:t>Atoms, molecules, organelles, cells</a:t>
            </a:r>
          </a:p>
          <a:p>
            <a:pPr lvl="2" indent="-283464">
              <a:spcBef>
                <a:spcPts val="1200"/>
              </a:spcBef>
              <a:spcAft>
                <a:spcPts val="600"/>
              </a:spcAft>
              <a:buClr>
                <a:srgbClr val="000000"/>
              </a:buClr>
            </a:pPr>
            <a:r>
              <a:rPr lang="en-US" dirty="0">
                <a:solidFill>
                  <a:srgbClr val="000000"/>
                </a:solidFill>
                <a:latin typeface="Arial" panose="020B0604020202020204" pitchFamily="34" charset="0"/>
                <a:ea typeface="Verdana" panose="020B0604030504040204" pitchFamily="34" charset="0"/>
              </a:rPr>
              <a:t>Cell is the basic unit of life (that is Cell Theory).</a:t>
            </a:r>
          </a:p>
          <a:p>
            <a:pPr marL="347472" lvl="1" indent="-347472">
              <a:spcBef>
                <a:spcPts val="1200"/>
              </a:spcBef>
              <a:spcAft>
                <a:spcPts val="600"/>
              </a:spcAft>
              <a:buClr>
                <a:srgbClr val="000000"/>
              </a:buClr>
            </a:pPr>
            <a:r>
              <a:rPr lang="en-US" dirty="0">
                <a:solidFill>
                  <a:srgbClr val="000000"/>
                </a:solidFill>
                <a:latin typeface="Arial" panose="020B0604020202020204" pitchFamily="34" charset="0"/>
                <a:ea typeface="Verdana" panose="020B0604030504040204" pitchFamily="34" charset="0"/>
              </a:rPr>
              <a:t>Organismal level</a:t>
            </a:r>
          </a:p>
          <a:p>
            <a:pPr lvl="2" indent="-283464">
              <a:spcBef>
                <a:spcPts val="1200"/>
              </a:spcBef>
              <a:spcAft>
                <a:spcPts val="600"/>
              </a:spcAft>
              <a:buClr>
                <a:srgbClr val="000000"/>
              </a:buClr>
            </a:pPr>
            <a:r>
              <a:rPr lang="en-US" dirty="0">
                <a:solidFill>
                  <a:srgbClr val="000000"/>
                </a:solidFill>
                <a:latin typeface="Arial" panose="020B0604020202020204" pitchFamily="34" charset="0"/>
                <a:ea typeface="Verdana" panose="020B0604030504040204" pitchFamily="34" charset="0"/>
              </a:rPr>
              <a:t>Tissues, organs, organ systems</a:t>
            </a:r>
          </a:p>
        </p:txBody>
      </p:sp>
      <p:sp>
        <p:nvSpPr>
          <p:cNvPr id="6" name="Slide Number Placeholder 3">
            <a:extLst>
              <a:ext uri="{FF2B5EF4-FFF2-40B4-BE49-F238E27FC236}">
                <a16:creationId xmlns:a16="http://schemas.microsoft.com/office/drawing/2014/main" id="{AC5F850B-627C-4724-9B36-8F3F1456C430}"/>
              </a:ext>
            </a:extLst>
          </p:cNvPr>
          <p:cNvSpPr>
            <a:spLocks noGrp="1"/>
          </p:cNvSpPr>
          <p:nvPr>
            <p:ph type="sldNum" sz="quarter" idx="10"/>
          </p:nvPr>
        </p:nvSpPr>
        <p:spPr/>
        <p:txBody>
          <a:bodyPr/>
          <a:lstStyle/>
          <a:p>
            <a:fld id="{68151E55-6873-49E2-B8D5-2F265E6F1973}" type="slidenum">
              <a:rPr lang="en-US" smtClean="0"/>
              <a:pPr/>
              <a:t>5</a:t>
            </a:fld>
            <a:endParaRPr lang="en-US"/>
          </a:p>
        </p:txBody>
      </p:sp>
    </p:spTree>
    <p:extLst>
      <p:ext uri="{BB962C8B-B14F-4D97-AF65-F5344CB8AC3E}">
        <p14:creationId xmlns:p14="http://schemas.microsoft.com/office/powerpoint/2010/main" val="3704511862"/>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t>Homology of Mammalian Limbs as Evidence for Evolution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different forelimbs are as follows: human, cat, bat, porpoise, and horse.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50</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289346068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solidFill>
                  <a:srgbClr val="000000"/>
                </a:solidFill>
                <a:latin typeface="Arial" panose="020B0604020202020204" pitchFamily="34" charset="0"/>
                <a:ea typeface="Verdana" panose="020B0604030504040204" pitchFamily="34" charset="0"/>
                <a:cs typeface="Arial" pitchFamily="34" charset="0"/>
              </a:rPr>
              <a:t>Molecular Evidence for Evolution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evolutionary pattern shows the number of amino acid differences in a hemoglobin polypeptide. The horizontal line ranges from 0 to 70 in increments of 10. Human is 0. Rhesus is at 10. Dog is at 30. Bird is at 45. Frog is at 65.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51</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1267738550"/>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solidFill>
                  <a:srgbClr val="000000"/>
                </a:solidFill>
                <a:latin typeface="Arial" panose="020B0604020202020204" pitchFamily="34" charset="0"/>
                <a:ea typeface="Microsoft YaHei" panose="020B0503020204020204" pitchFamily="34" charset="-122"/>
                <a:cs typeface="Arial" pitchFamily="34" charset="0"/>
              </a:rPr>
              <a:t>Tree of Homeodomain Proteins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tree is branched into two groups that contain 11 different proteins such as MEIS, KN, BEL1, MATa1 toward the left and MATa2, PHO2, HB8, HAT, GL2, PEM, and PAX6 toward the right. The image of a mouse labeled Mus musculus (animal), and Saccharomyces cerevisiae (fungus) is present at the top of the tree. Two flowering plants representing Arabidopsis thaliana (plant) contain PHO2 and GL2.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52</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15590450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8E765B-65B1-4F63-B642-9FD1DD3384EB}"/>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Cellular Level Hierarchical Organization</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8" name="Picture 2" descr="An illustration shows an organization at the cellular level.">
            <a:extLst>
              <a:ext uri="{FF2B5EF4-FFF2-40B4-BE49-F238E27FC236}">
                <a16:creationId xmlns:a16="http://schemas.microsoft.com/office/drawing/2014/main" id="{40F8D26A-DB6C-4A2F-980F-135DA539AA10}"/>
              </a:ext>
            </a:extLst>
          </p:cNvPr>
          <p:cNvPicPr>
            <a:picLocks noChangeAspect="1" noChangeArrowheads="1"/>
          </p:cNvPicPr>
          <p:nvPr/>
        </p:nvPicPr>
        <p:blipFill>
          <a:blip r:embed="rId2"/>
          <a:stretch>
            <a:fillRect/>
          </a:stretch>
        </p:blipFill>
        <p:spPr bwMode="auto">
          <a:xfrm>
            <a:off x="442875" y="1499477"/>
            <a:ext cx="8258250" cy="384048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 name="Text Placeholder 3">
            <a:extLst>
              <a:ext uri="{FF2B5EF4-FFF2-40B4-BE49-F238E27FC236}">
                <a16:creationId xmlns:a16="http://schemas.microsoft.com/office/drawing/2014/main" id="{758F3E99-0BF0-45C9-89B8-798B284BCAA7}"/>
              </a:ext>
            </a:extLst>
          </p:cNvPr>
          <p:cNvSpPr>
            <a:spLocks noGrp="1"/>
          </p:cNvSpPr>
          <p:nvPr>
            <p:ph type="body" sz="quarter" idx="39"/>
          </p:nvPr>
        </p:nvSpPr>
        <p:spPr>
          <a:xfrm>
            <a:off x="567121" y="5464557"/>
            <a:ext cx="8009758" cy="182880"/>
          </a:xfrm>
        </p:spPr>
        <p:txBody>
          <a:bodyPr/>
          <a:lstStyle/>
          <a:p>
            <a:pPr algn="ctr"/>
            <a:r>
              <a:rPr lang="en-US" dirty="0">
                <a:solidFill>
                  <a:schemeClr val="tx1"/>
                </a:solidFill>
              </a:rPr>
              <a:t>(Organelle): Keith R. Porter/Science Source; (Cell): SPL/Science Source; (Tissue): Ed Reschke; </a:t>
            </a:r>
          </a:p>
        </p:txBody>
      </p:sp>
      <p:sp>
        <p:nvSpPr>
          <p:cNvPr id="12" name="Text Placeholder 4">
            <a:extLst>
              <a:ext uri="{FF2B5EF4-FFF2-40B4-BE49-F238E27FC236}">
                <a16:creationId xmlns:a16="http://schemas.microsoft.com/office/drawing/2014/main" id="{C1C6ABF0-816A-434E-9D68-5C158B6E29A9}"/>
              </a:ext>
            </a:extLst>
          </p:cNvPr>
          <p:cNvSpPr>
            <a:spLocks noGrp="1"/>
          </p:cNvSpPr>
          <p:nvPr>
            <p:ph type="body" sz="quarter" idx="40"/>
          </p:nvPr>
        </p:nvSpPr>
        <p:spPr>
          <a:xfrm>
            <a:off x="3200400" y="6300788"/>
            <a:ext cx="2743200" cy="192087"/>
          </a:xfrm>
        </p:spPr>
        <p:txBody>
          <a:bodyPr/>
          <a:lstStyle/>
          <a:p>
            <a:r>
              <a:rPr lang="en-US" noProof="0" dirty="0">
                <a:hlinkClick r:id="rId3" action="ppaction://hlinksldjump"/>
              </a:rPr>
              <a:t>Access the text alternative for slide images.</a:t>
            </a:r>
          </a:p>
        </p:txBody>
      </p:sp>
      <p:sp>
        <p:nvSpPr>
          <p:cNvPr id="7" name="Slide Number Placeholder 5">
            <a:extLst>
              <a:ext uri="{FF2B5EF4-FFF2-40B4-BE49-F238E27FC236}">
                <a16:creationId xmlns:a16="http://schemas.microsoft.com/office/drawing/2014/main" id="{D4A3C157-3CEA-4EC1-AB68-199DC34AA514}"/>
              </a:ext>
            </a:extLst>
          </p:cNvPr>
          <p:cNvSpPr>
            <a:spLocks noGrp="1"/>
          </p:cNvSpPr>
          <p:nvPr>
            <p:ph type="sldNum" sz="quarter" idx="10"/>
          </p:nvPr>
        </p:nvSpPr>
        <p:spPr/>
        <p:txBody>
          <a:bodyPr/>
          <a:lstStyle/>
          <a:p>
            <a:fld id="{68151E55-6873-49E2-B8D5-2F265E6F1973}" type="slidenum">
              <a:rPr lang="en-US" smtClean="0"/>
              <a:pPr/>
              <a:t>6</a:t>
            </a:fld>
            <a:endParaRPr lang="en-US"/>
          </a:p>
        </p:txBody>
      </p:sp>
    </p:spTree>
    <p:extLst>
      <p:ext uri="{BB962C8B-B14F-4D97-AF65-F5344CB8AC3E}">
        <p14:creationId xmlns:p14="http://schemas.microsoft.com/office/powerpoint/2010/main" val="124777362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CA392B-913C-4964-862D-EE84FD6042A3}"/>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Organismal Level Hierarchical Organization</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8" name="Picture 2" descr="A table shows two organizational levels of living systems.">
            <a:extLst>
              <a:ext uri="{FF2B5EF4-FFF2-40B4-BE49-F238E27FC236}">
                <a16:creationId xmlns:a16="http://schemas.microsoft.com/office/drawing/2014/main" id="{E2E8DBC1-8AEE-4F5F-B4BD-E9F375A0D3D8}"/>
              </a:ext>
            </a:extLst>
          </p:cNvPr>
          <p:cNvPicPr>
            <a:picLocks noChangeAspect="1" noChangeArrowheads="1"/>
          </p:cNvPicPr>
          <p:nvPr/>
        </p:nvPicPr>
        <p:blipFill rotWithShape="1">
          <a:blip r:embed="rId2"/>
          <a:srcRect l="8908" r="60577"/>
          <a:stretch/>
        </p:blipFill>
        <p:spPr bwMode="auto">
          <a:xfrm>
            <a:off x="2980764" y="1066293"/>
            <a:ext cx="3182472" cy="4754880"/>
          </a:xfrm>
          <a:prstGeom prst="rect">
            <a:avLst/>
          </a:prstGeom>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 name="Text Placeholder 3">
            <a:extLst>
              <a:ext uri="{FF2B5EF4-FFF2-40B4-BE49-F238E27FC236}">
                <a16:creationId xmlns:a16="http://schemas.microsoft.com/office/drawing/2014/main" id="{B78DC474-A14B-48F4-96F4-B6F624DBC20E}"/>
              </a:ext>
            </a:extLst>
          </p:cNvPr>
          <p:cNvSpPr>
            <a:spLocks noGrp="1"/>
          </p:cNvSpPr>
          <p:nvPr>
            <p:ph type="body" sz="quarter" idx="39"/>
          </p:nvPr>
        </p:nvSpPr>
        <p:spPr>
          <a:xfrm>
            <a:off x="1371600" y="5917036"/>
            <a:ext cx="6400800" cy="192025"/>
          </a:xfrm>
        </p:spPr>
        <p:txBody>
          <a:bodyPr/>
          <a:lstStyle/>
          <a:p>
            <a:pPr algn="ctr"/>
            <a:r>
              <a:rPr lang="en-US" dirty="0">
                <a:solidFill>
                  <a:schemeClr val="tx1"/>
                </a:solidFill>
              </a:rPr>
              <a:t>(Organism): Russell </a:t>
            </a:r>
            <a:r>
              <a:rPr lang="en-US" dirty="0" err="1">
                <a:solidFill>
                  <a:schemeClr val="tx1"/>
                </a:solidFill>
              </a:rPr>
              <a:t>Illig</a:t>
            </a:r>
            <a:r>
              <a:rPr lang="en-US" dirty="0">
                <a:solidFill>
                  <a:schemeClr val="tx1"/>
                </a:solidFill>
              </a:rPr>
              <a:t>/Getty Images; </a:t>
            </a:r>
          </a:p>
        </p:txBody>
      </p:sp>
      <p:sp>
        <p:nvSpPr>
          <p:cNvPr id="12" name="Text Placeholder 4">
            <a:extLst>
              <a:ext uri="{FF2B5EF4-FFF2-40B4-BE49-F238E27FC236}">
                <a16:creationId xmlns:a16="http://schemas.microsoft.com/office/drawing/2014/main" id="{9480707C-C705-4D6F-ACA7-73371DE1B0F6}"/>
              </a:ext>
            </a:extLst>
          </p:cNvPr>
          <p:cNvSpPr>
            <a:spLocks noGrp="1"/>
          </p:cNvSpPr>
          <p:nvPr>
            <p:ph type="body" sz="quarter" idx="40"/>
          </p:nvPr>
        </p:nvSpPr>
        <p:spPr>
          <a:xfrm>
            <a:off x="3200400" y="6300788"/>
            <a:ext cx="2743200" cy="192087"/>
          </a:xfrm>
        </p:spPr>
        <p:txBody>
          <a:bodyPr/>
          <a:lstStyle/>
          <a:p>
            <a:r>
              <a:rPr lang="en-US" noProof="0" dirty="0">
                <a:hlinkClick r:id="rId3" action="ppaction://hlinksldjump"/>
              </a:rPr>
              <a:t>Access the text alternative for slide images.</a:t>
            </a:r>
          </a:p>
        </p:txBody>
      </p:sp>
      <p:sp>
        <p:nvSpPr>
          <p:cNvPr id="7" name="Slide Number Placeholder 5">
            <a:extLst>
              <a:ext uri="{FF2B5EF4-FFF2-40B4-BE49-F238E27FC236}">
                <a16:creationId xmlns:a16="http://schemas.microsoft.com/office/drawing/2014/main" id="{8B5E9755-C303-43BC-8632-4535B293259A}"/>
              </a:ext>
            </a:extLst>
          </p:cNvPr>
          <p:cNvSpPr>
            <a:spLocks noGrp="1"/>
          </p:cNvSpPr>
          <p:nvPr>
            <p:ph type="sldNum" sz="quarter" idx="10"/>
          </p:nvPr>
        </p:nvSpPr>
        <p:spPr/>
        <p:txBody>
          <a:bodyPr/>
          <a:lstStyle/>
          <a:p>
            <a:fld id="{68151E55-6873-49E2-B8D5-2F265E6F1973}" type="slidenum">
              <a:rPr lang="en-US" smtClean="0"/>
              <a:pPr/>
              <a:t>7</a:t>
            </a:fld>
            <a:endParaRPr lang="en-US"/>
          </a:p>
        </p:txBody>
      </p:sp>
    </p:spTree>
    <p:extLst>
      <p:ext uri="{BB962C8B-B14F-4D97-AF65-F5344CB8AC3E}">
        <p14:creationId xmlns:p14="http://schemas.microsoft.com/office/powerpoint/2010/main" val="135646048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AE65B9-FB6F-43BB-BD32-0466A7C09C1E}"/>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Hierarchical Organization—Additional Levels</a:t>
            </a:r>
          </a:p>
        </p:txBody>
      </p:sp>
      <p:sp>
        <p:nvSpPr>
          <p:cNvPr id="3" name="Content Placeholder 2">
            <a:extLst>
              <a:ext uri="{FF2B5EF4-FFF2-40B4-BE49-F238E27FC236}">
                <a16:creationId xmlns:a16="http://schemas.microsoft.com/office/drawing/2014/main" id="{B6E29BE5-8B58-4626-ABD3-2F391333702D}"/>
              </a:ext>
            </a:extLst>
          </p:cNvPr>
          <p:cNvSpPr>
            <a:spLocks noGrp="1"/>
          </p:cNvSpPr>
          <p:nvPr>
            <p:ph sz="quarter" idx="11"/>
          </p:nvPr>
        </p:nvSpPr>
        <p:spPr>
          <a:xfrm>
            <a:off x="342900" y="1276709"/>
            <a:ext cx="8458200" cy="5148153"/>
          </a:xfrm>
        </p:spPr>
        <p:txBody>
          <a:bodyPr/>
          <a:lstStyle/>
          <a:p>
            <a:pPr marL="347472" lvl="1" indent="-347472">
              <a:spcBef>
                <a:spcPts val="1200"/>
              </a:spcBef>
              <a:spcAft>
                <a:spcPts val="600"/>
              </a:spcAft>
              <a:buClr>
                <a:srgbClr val="000000"/>
              </a:buClr>
            </a:pPr>
            <a:r>
              <a:rPr lang="en-US" dirty="0">
                <a:solidFill>
                  <a:srgbClr val="000000"/>
                </a:solidFill>
                <a:latin typeface="Arial" panose="020B0604020202020204" pitchFamily="34" charset="0"/>
                <a:ea typeface="Verdana" panose="020B0604030504040204" pitchFamily="34" charset="0"/>
              </a:rPr>
              <a:t>Populational level</a:t>
            </a:r>
          </a:p>
          <a:p>
            <a:pPr lvl="2" indent="-283464">
              <a:spcBef>
                <a:spcPts val="1200"/>
              </a:spcBef>
              <a:spcAft>
                <a:spcPts val="600"/>
              </a:spcAft>
              <a:buClr>
                <a:srgbClr val="000000"/>
              </a:buClr>
            </a:pPr>
            <a:r>
              <a:rPr lang="en-US" dirty="0">
                <a:solidFill>
                  <a:srgbClr val="000000"/>
                </a:solidFill>
                <a:latin typeface="Arial" panose="020B0604020202020204" pitchFamily="34" charset="0"/>
                <a:ea typeface="Verdana" panose="020B0604030504040204" pitchFamily="34" charset="0"/>
              </a:rPr>
              <a:t>Population, community</a:t>
            </a:r>
          </a:p>
          <a:p>
            <a:pPr marL="347472" lvl="1" indent="-347472">
              <a:spcBef>
                <a:spcPts val="1200"/>
              </a:spcBef>
              <a:spcAft>
                <a:spcPts val="600"/>
              </a:spcAft>
              <a:buClr>
                <a:srgbClr val="000000"/>
              </a:buClr>
            </a:pPr>
            <a:r>
              <a:rPr lang="en-US" dirty="0">
                <a:solidFill>
                  <a:srgbClr val="000000"/>
                </a:solidFill>
                <a:latin typeface="Arial" panose="020B0604020202020204" pitchFamily="34" charset="0"/>
                <a:ea typeface="Verdana" panose="020B0604030504040204" pitchFamily="34" charset="0"/>
              </a:rPr>
              <a:t>Ecosystem level</a:t>
            </a:r>
          </a:p>
          <a:p>
            <a:pPr marL="347472" lvl="1" indent="-347472">
              <a:spcBef>
                <a:spcPts val="1200"/>
              </a:spcBef>
              <a:spcAft>
                <a:spcPts val="600"/>
              </a:spcAft>
              <a:buClr>
                <a:srgbClr val="000000"/>
              </a:buClr>
            </a:pPr>
            <a:r>
              <a:rPr lang="en-US" dirty="0">
                <a:solidFill>
                  <a:srgbClr val="000000"/>
                </a:solidFill>
                <a:latin typeface="Arial" panose="020B0604020202020204" pitchFamily="34" charset="0"/>
                <a:ea typeface="Verdana" panose="020B0604030504040204" pitchFamily="34" charset="0"/>
              </a:rPr>
              <a:t>Biosphere</a:t>
            </a:r>
          </a:p>
          <a:p>
            <a:pPr lvl="2" indent="-283464">
              <a:spcBef>
                <a:spcPts val="1200"/>
              </a:spcBef>
              <a:spcAft>
                <a:spcPts val="600"/>
              </a:spcAft>
              <a:buClr>
                <a:srgbClr val="000000"/>
              </a:buClr>
            </a:pPr>
            <a:r>
              <a:rPr lang="en-US" dirty="0">
                <a:solidFill>
                  <a:srgbClr val="000000"/>
                </a:solidFill>
                <a:latin typeface="Arial" panose="020B0604020202020204" pitchFamily="34" charset="0"/>
                <a:ea typeface="Verdana" panose="020B0604030504040204" pitchFamily="34" charset="0"/>
              </a:rPr>
              <a:t>Earth is an ecosystem we call the biosphere.</a:t>
            </a:r>
          </a:p>
          <a:p>
            <a:pPr lvl="0">
              <a:spcBef>
                <a:spcPts val="12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Each level has emergent properties.</a:t>
            </a:r>
          </a:p>
          <a:p>
            <a:pPr marL="347472" lvl="1" indent="-347472">
              <a:spcBef>
                <a:spcPts val="1200"/>
              </a:spcBef>
              <a:spcAft>
                <a:spcPts val="600"/>
              </a:spcAft>
              <a:buClr>
                <a:srgbClr val="000000"/>
              </a:buClr>
            </a:pPr>
            <a:r>
              <a:rPr lang="en-US" dirty="0">
                <a:solidFill>
                  <a:srgbClr val="000000"/>
                </a:solidFill>
                <a:latin typeface="Arial" panose="020B0604020202020204" pitchFamily="34" charset="0"/>
                <a:ea typeface="Verdana" panose="020B0604030504040204" pitchFamily="34" charset="0"/>
              </a:rPr>
              <a:t>Result from interaction of components.</a:t>
            </a:r>
          </a:p>
          <a:p>
            <a:pPr marL="347472" lvl="1" indent="-347472">
              <a:spcBef>
                <a:spcPts val="1200"/>
              </a:spcBef>
              <a:spcAft>
                <a:spcPts val="600"/>
              </a:spcAft>
              <a:buClr>
                <a:srgbClr val="000000"/>
              </a:buClr>
            </a:pPr>
            <a:r>
              <a:rPr lang="en-US" dirty="0">
                <a:solidFill>
                  <a:srgbClr val="000000"/>
                </a:solidFill>
                <a:latin typeface="Arial" panose="020B0604020202020204" pitchFamily="34" charset="0"/>
                <a:ea typeface="Verdana" panose="020B0604030504040204" pitchFamily="34" charset="0"/>
              </a:rPr>
              <a:t>Cannot be deduced by looking at parts themselves.</a:t>
            </a:r>
          </a:p>
          <a:p>
            <a:pPr marL="347472" lvl="1" indent="-347472">
              <a:spcBef>
                <a:spcPts val="1200"/>
              </a:spcBef>
              <a:spcAft>
                <a:spcPts val="600"/>
              </a:spcAft>
              <a:buClr>
                <a:srgbClr val="000000"/>
              </a:buClr>
            </a:pPr>
            <a:r>
              <a:rPr lang="en-US" dirty="0">
                <a:solidFill>
                  <a:srgbClr val="000000"/>
                </a:solidFill>
                <a:latin typeface="Arial" panose="020B0604020202020204" pitchFamily="34" charset="0"/>
                <a:ea typeface="Verdana" panose="020B0604030504040204" pitchFamily="34" charset="0"/>
              </a:rPr>
              <a:t>“Life” is an emergent property.</a:t>
            </a:r>
          </a:p>
        </p:txBody>
      </p:sp>
      <p:sp>
        <p:nvSpPr>
          <p:cNvPr id="6" name="Slide Number Placeholder 3">
            <a:extLst>
              <a:ext uri="{FF2B5EF4-FFF2-40B4-BE49-F238E27FC236}">
                <a16:creationId xmlns:a16="http://schemas.microsoft.com/office/drawing/2014/main" id="{7FEAD9CD-21F0-4657-A26E-5B014ABEBF26}"/>
              </a:ext>
            </a:extLst>
          </p:cNvPr>
          <p:cNvSpPr>
            <a:spLocks noGrp="1"/>
          </p:cNvSpPr>
          <p:nvPr>
            <p:ph type="sldNum" sz="quarter" idx="10"/>
          </p:nvPr>
        </p:nvSpPr>
        <p:spPr/>
        <p:txBody>
          <a:bodyPr/>
          <a:lstStyle/>
          <a:p>
            <a:fld id="{68151E55-6873-49E2-B8D5-2F265E6F1973}" type="slidenum">
              <a:rPr lang="en-US" smtClean="0"/>
              <a:pPr/>
              <a:t>8</a:t>
            </a:fld>
            <a:endParaRPr lang="en-US"/>
          </a:p>
        </p:txBody>
      </p:sp>
    </p:spTree>
    <p:extLst>
      <p:ext uri="{BB962C8B-B14F-4D97-AF65-F5344CB8AC3E}">
        <p14:creationId xmlns:p14="http://schemas.microsoft.com/office/powerpoint/2010/main" val="113440465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CA392B-913C-4964-862D-EE84FD6042A3}"/>
              </a:ext>
            </a:extLst>
          </p:cNvPr>
          <p:cNvSpPr>
            <a:spLocks noGrp="1"/>
          </p:cNvSpPr>
          <p:nvPr>
            <p:ph type="title"/>
          </p:nvPr>
        </p:nvSpPr>
        <p:spPr/>
        <p:txBody>
          <a:bodyPr/>
          <a:lstStyle/>
          <a:p>
            <a:pPr lvl="0"/>
            <a:r>
              <a:rPr lang="en-US" altLang="en-US" dirty="0">
                <a:ea typeface="Microsoft YaHei" panose="020B0503020204020204" pitchFamily="34" charset="-122"/>
              </a:rPr>
              <a:t>Populational Level Hierarchical Organization</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8" name="Picture 2" descr="A table shows two organizational levels of living systems.">
            <a:extLst>
              <a:ext uri="{FF2B5EF4-FFF2-40B4-BE49-F238E27FC236}">
                <a16:creationId xmlns:a16="http://schemas.microsoft.com/office/drawing/2014/main" id="{E2E8DBC1-8AEE-4F5F-B4BD-E9F375A0D3D8}"/>
              </a:ext>
            </a:extLst>
          </p:cNvPr>
          <p:cNvPicPr>
            <a:picLocks noChangeAspect="1" noChangeArrowheads="1"/>
          </p:cNvPicPr>
          <p:nvPr/>
        </p:nvPicPr>
        <p:blipFill rotWithShape="1">
          <a:blip r:embed="rId2"/>
          <a:srcRect l="39129"/>
          <a:stretch/>
        </p:blipFill>
        <p:spPr bwMode="auto">
          <a:xfrm>
            <a:off x="1555878" y="1094361"/>
            <a:ext cx="6032244" cy="4517898"/>
          </a:xfrm>
          <a:prstGeom prst="rect">
            <a:avLst/>
          </a:prstGeom>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 name="Text Placeholder 3">
            <a:extLst>
              <a:ext uri="{FF2B5EF4-FFF2-40B4-BE49-F238E27FC236}">
                <a16:creationId xmlns:a16="http://schemas.microsoft.com/office/drawing/2014/main" id="{B78DC474-A14B-48F4-96F4-B6F624DBC20E}"/>
              </a:ext>
            </a:extLst>
          </p:cNvPr>
          <p:cNvSpPr>
            <a:spLocks noGrp="1"/>
          </p:cNvSpPr>
          <p:nvPr>
            <p:ph type="body" sz="quarter" idx="39"/>
          </p:nvPr>
        </p:nvSpPr>
        <p:spPr>
          <a:xfrm>
            <a:off x="548640" y="5731276"/>
            <a:ext cx="8046720" cy="365760"/>
          </a:xfrm>
        </p:spPr>
        <p:txBody>
          <a:bodyPr/>
          <a:lstStyle/>
          <a:p>
            <a:pPr algn="ctr"/>
            <a:r>
              <a:rPr lang="en-US" dirty="0">
                <a:solidFill>
                  <a:schemeClr val="tx1"/>
                </a:solidFill>
              </a:rPr>
              <a:t>(Population): George </a:t>
            </a:r>
            <a:r>
              <a:rPr lang="en-US" dirty="0" err="1">
                <a:solidFill>
                  <a:schemeClr val="tx1"/>
                </a:solidFill>
              </a:rPr>
              <a:t>Ostertaga</a:t>
            </a:r>
            <a:r>
              <a:rPr lang="en-US" dirty="0">
                <a:solidFill>
                  <a:schemeClr val="tx1"/>
                </a:solidFill>
              </a:rPr>
              <a:t>/</a:t>
            </a:r>
            <a:r>
              <a:rPr lang="en-US" dirty="0" err="1">
                <a:solidFill>
                  <a:schemeClr val="tx1"/>
                </a:solidFill>
              </a:rPr>
              <a:t>gefotostock</a:t>
            </a:r>
            <a:r>
              <a:rPr lang="en-US" dirty="0">
                <a:solidFill>
                  <a:schemeClr val="tx1"/>
                </a:solidFill>
              </a:rPr>
              <a:t>/</a:t>
            </a:r>
            <a:r>
              <a:rPr lang="en-US" dirty="0" err="1">
                <a:solidFill>
                  <a:schemeClr val="tx1"/>
                </a:solidFill>
              </a:rPr>
              <a:t>Alamy</a:t>
            </a:r>
            <a:r>
              <a:rPr lang="en-US" dirty="0">
                <a:solidFill>
                  <a:schemeClr val="tx1"/>
                </a:solidFill>
              </a:rPr>
              <a:t> Stock Photo; (Species): Sander </a:t>
            </a:r>
            <a:r>
              <a:rPr lang="en-US" dirty="0" err="1">
                <a:solidFill>
                  <a:schemeClr val="tx1"/>
                </a:solidFill>
              </a:rPr>
              <a:t>Meertins</a:t>
            </a:r>
            <a:r>
              <a:rPr lang="en-US" dirty="0">
                <a:solidFill>
                  <a:schemeClr val="tx1"/>
                </a:solidFill>
              </a:rPr>
              <a:t>/iStock/Getty Images; </a:t>
            </a:r>
            <a:r>
              <a:rPr lang="en-US" dirty="0" err="1">
                <a:solidFill>
                  <a:schemeClr val="tx1"/>
                </a:solidFill>
              </a:rPr>
              <a:t>Pictureguy</a:t>
            </a:r>
            <a:r>
              <a:rPr lang="en-US" dirty="0">
                <a:solidFill>
                  <a:schemeClr val="tx1"/>
                </a:solidFill>
              </a:rPr>
              <a:t>/Shutterstock; (Community): Ryan McGinnis/</a:t>
            </a:r>
            <a:r>
              <a:rPr lang="en-US" dirty="0" err="1">
                <a:solidFill>
                  <a:schemeClr val="tx1"/>
                </a:solidFill>
              </a:rPr>
              <a:t>Alamy</a:t>
            </a:r>
            <a:r>
              <a:rPr lang="en-US" dirty="0">
                <a:solidFill>
                  <a:schemeClr val="tx1"/>
                </a:solidFill>
              </a:rPr>
              <a:t> Stock Photo; (Ecosystem): Robert and Jean Pollock; (Biosphere): Goddard Space Flight Center/NASA </a:t>
            </a:r>
          </a:p>
        </p:txBody>
      </p:sp>
      <p:sp>
        <p:nvSpPr>
          <p:cNvPr id="9" name="Text Placeholder 4">
            <a:extLst>
              <a:ext uri="{FF2B5EF4-FFF2-40B4-BE49-F238E27FC236}">
                <a16:creationId xmlns:a16="http://schemas.microsoft.com/office/drawing/2014/main" id="{3D09F369-E3FA-4170-99FF-DBCF758E38C2}"/>
              </a:ext>
            </a:extLst>
          </p:cNvPr>
          <p:cNvSpPr>
            <a:spLocks noGrp="1"/>
          </p:cNvSpPr>
          <p:nvPr>
            <p:ph type="body" sz="quarter" idx="40"/>
          </p:nvPr>
        </p:nvSpPr>
        <p:spPr>
          <a:xfrm>
            <a:off x="3200400" y="6300788"/>
            <a:ext cx="2743200" cy="192087"/>
          </a:xfrm>
        </p:spPr>
        <p:txBody>
          <a:bodyPr/>
          <a:lstStyle/>
          <a:p>
            <a:r>
              <a:rPr lang="en-US" noProof="0" dirty="0">
                <a:hlinkClick r:id="rId3" action="ppaction://hlinksldjump"/>
              </a:rPr>
              <a:t>Access the text alternative for slide images.</a:t>
            </a:r>
          </a:p>
        </p:txBody>
      </p:sp>
      <p:sp>
        <p:nvSpPr>
          <p:cNvPr id="7" name="Slide Number Placeholder 5">
            <a:extLst>
              <a:ext uri="{FF2B5EF4-FFF2-40B4-BE49-F238E27FC236}">
                <a16:creationId xmlns:a16="http://schemas.microsoft.com/office/drawing/2014/main" id="{8B5E9755-C303-43BC-8632-4535B293259A}"/>
              </a:ext>
            </a:extLst>
          </p:cNvPr>
          <p:cNvSpPr>
            <a:spLocks noGrp="1"/>
          </p:cNvSpPr>
          <p:nvPr>
            <p:ph type="sldNum" sz="quarter" idx="10"/>
          </p:nvPr>
        </p:nvSpPr>
        <p:spPr/>
        <p:txBody>
          <a:bodyPr/>
          <a:lstStyle/>
          <a:p>
            <a:fld id="{68151E55-6873-49E2-B8D5-2F265E6F1973}" type="slidenum">
              <a:rPr lang="en-US" smtClean="0"/>
              <a:pPr/>
              <a:t>9</a:t>
            </a:fld>
            <a:endParaRPr lang="en-US"/>
          </a:p>
        </p:txBody>
      </p:sp>
    </p:spTree>
    <p:extLst>
      <p:ext uri="{BB962C8B-B14F-4D97-AF65-F5344CB8AC3E}">
        <p14:creationId xmlns:p14="http://schemas.microsoft.com/office/powerpoint/2010/main" val="3603208801"/>
      </p:ext>
    </p:extLst>
  </p:cSld>
  <p:clrMapOvr>
    <a:masterClrMapping/>
  </p:clrMapOvr>
</p:sld>
</file>

<file path=ppt/theme/theme1.xml><?xml version="1.0" encoding="utf-8"?>
<a:theme xmlns:a="http://schemas.openxmlformats.org/drawingml/2006/main" name="Title Slides 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PPT_Template.potm" id="{78281C14-8914-489E-AACB-345A039C3E45}" vid="{FC17013A-BE89-413F-A8ED-77C8AF016AE4}"/>
    </a:ext>
  </a:extLst>
</a:theme>
</file>

<file path=ppt/theme/theme2.xml><?xml version="1.0" encoding="utf-8"?>
<a:theme xmlns:a="http://schemas.openxmlformats.org/drawingml/2006/main" name="MainContentSlideMaster">
  <a:themeElements>
    <a:clrScheme name="Custom 127">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494575"/>
      </a:hlink>
      <a:folHlink>
        <a:srgbClr val="625D9C"/>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PPT_Template.potm" id="{78281C14-8914-489E-AACB-345A039C3E45}" vid="{3678C5CA-F6B1-495A-9585-AA19FAECF00F}"/>
    </a:ext>
  </a:extLst>
</a:theme>
</file>

<file path=ppt/theme/theme3.xml><?xml version="1.0" encoding="utf-8"?>
<a:theme xmlns:a="http://schemas.openxmlformats.org/drawingml/2006/main" name="Closing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PPT_Template.potm" id="{78281C14-8914-489E-AACB-345A039C3E45}" vid="{7BE6367B-CB9C-48C6-A9AC-FE64130E0844}"/>
    </a:ext>
  </a:extLst>
</a:theme>
</file>

<file path=ppt/theme/theme4.xml><?xml version="1.0" encoding="utf-8"?>
<a:theme xmlns:a="http://schemas.openxmlformats.org/drawingml/2006/main" name="Divider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PPT_Template.potm" id="{78281C14-8914-489E-AACB-345A039C3E45}" vid="{82C40DF1-E5A2-4411-819F-ABABE98271FB}"/>
    </a:ext>
  </a:extLst>
</a:theme>
</file>

<file path=ppt/theme/theme5.xml><?xml version="1.0" encoding="utf-8"?>
<a:theme xmlns:a="http://schemas.openxmlformats.org/drawingml/2006/main" name="ImageDescriptionAppendixSlideMaster">
  <a:themeElements>
    <a:clrScheme name="Custom 12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494575"/>
      </a:hlink>
      <a:folHlink>
        <a:srgbClr val="625D9C"/>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PPT_Template.potm" id="{78281C14-8914-489E-AACB-345A039C3E45}" vid="{D95D8D80-EEC1-4CA0-9C6D-C98B4A0A47CC}"/>
    </a:ext>
  </a:extLst>
</a:theme>
</file>

<file path=ppt/theme/theme6.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MHHE_PPT_Template.potm" id="{78281C14-8914-489E-AACB-345A039C3E45}" vid="{60AACB5C-B444-4B87-A500-E0AB80EED3AE}"/>
    </a:ext>
  </a:ext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5092</TotalTime>
  <Words>2861</Words>
  <Application>Microsoft Office PowerPoint</Application>
  <PresentationFormat>On-screen Show (4:3)</PresentationFormat>
  <Paragraphs>306</Paragraphs>
  <Slides>52</Slides>
  <Notes>0</Notes>
  <HiddenSlides>13</HiddenSlides>
  <MMClips>0</MMClips>
  <ScaleCrop>false</ScaleCrop>
  <HeadingPairs>
    <vt:vector size="6" baseType="variant">
      <vt:variant>
        <vt:lpstr>Fonts Used</vt:lpstr>
      </vt:variant>
      <vt:variant>
        <vt:i4>5</vt:i4>
      </vt:variant>
      <vt:variant>
        <vt:lpstr>Theme</vt:lpstr>
      </vt:variant>
      <vt:variant>
        <vt:i4>6</vt:i4>
      </vt:variant>
      <vt:variant>
        <vt:lpstr>Slide Titles</vt:lpstr>
      </vt:variant>
      <vt:variant>
        <vt:i4>52</vt:i4>
      </vt:variant>
    </vt:vector>
  </HeadingPairs>
  <TitlesOfParts>
    <vt:vector size="63" baseType="lpstr">
      <vt:lpstr>Microsoft YaHei</vt:lpstr>
      <vt:lpstr>Arial</vt:lpstr>
      <vt:lpstr>Calibri</vt:lpstr>
      <vt:lpstr>Helvetica</vt:lpstr>
      <vt:lpstr>Verdana</vt:lpstr>
      <vt:lpstr>Title Slides Master</vt:lpstr>
      <vt:lpstr>MainContentSlideMaster</vt:lpstr>
      <vt:lpstr>ClosingMaster</vt:lpstr>
      <vt:lpstr>DividerSlideMaster</vt:lpstr>
      <vt:lpstr>ImageDescriptionAppendixSlideMaster</vt:lpstr>
      <vt:lpstr>Custom Design</vt:lpstr>
      <vt:lpstr>Chapter 01</vt:lpstr>
      <vt:lpstr>Lecture Outline</vt:lpstr>
      <vt:lpstr>The Science of Life</vt:lpstr>
      <vt:lpstr>Characteristics of all living organisms</vt:lpstr>
      <vt:lpstr>Hierarchical Organization of Living Systems</vt:lpstr>
      <vt:lpstr>Cellular Level Hierarchical Organization</vt:lpstr>
      <vt:lpstr>Organismal Level Hierarchical Organization</vt:lpstr>
      <vt:lpstr>Hierarchical Organization—Additional Levels</vt:lpstr>
      <vt:lpstr>Populational Level Hierarchical Organization</vt:lpstr>
      <vt:lpstr>The Nature of Science</vt:lpstr>
      <vt:lpstr>Science Uses Deductive and Inductive Reasoning</vt:lpstr>
      <vt:lpstr>Science Is Hypothesis-Driven</vt:lpstr>
      <vt:lpstr>Definition of Hypothesis</vt:lpstr>
      <vt:lpstr>Using Experiments to Test Hypotheses</vt:lpstr>
      <vt:lpstr>Using Predictions</vt:lpstr>
      <vt:lpstr>A Hypothesis-Driven Experiment</vt:lpstr>
      <vt:lpstr>Philosophical Approaches to Science</vt:lpstr>
      <vt:lpstr>Models in Science</vt:lpstr>
      <vt:lpstr>Scientific Theory</vt:lpstr>
      <vt:lpstr>Basic Versus Applied Research</vt:lpstr>
      <vt:lpstr>Darwin and the Theory of Evolution</vt:lpstr>
      <vt:lpstr>Voyage of the H M S Beagle</vt:lpstr>
      <vt:lpstr>Natural Selection as a Mechanism for Evolution</vt:lpstr>
      <vt:lpstr>Darwin Observed Differences in Related Organisms</vt:lpstr>
      <vt:lpstr>Darwin and Malthus</vt:lpstr>
      <vt:lpstr>Geometric and Arithmetic Progressions</vt:lpstr>
      <vt:lpstr>Evidence for Natural Selection</vt:lpstr>
      <vt:lpstr>Additional Evidence for Natural Selection</vt:lpstr>
      <vt:lpstr>Homology of Mammalian Limbs as Evidence for Evolution</vt:lpstr>
      <vt:lpstr>Molecular Evidence for Evolution</vt:lpstr>
      <vt:lpstr>Core Concepts in Biology</vt:lpstr>
      <vt:lpstr>Structure Determines Function</vt:lpstr>
      <vt:lpstr>Living Systems Transform Energy and Matter</vt:lpstr>
      <vt:lpstr>Living Systems Depend on Information Transactions</vt:lpstr>
      <vt:lpstr>Information Transactions</vt:lpstr>
      <vt:lpstr>Evolution Explains Unity and Diversity of Life</vt:lpstr>
      <vt:lpstr>Biochemistry and Genetics</vt:lpstr>
      <vt:lpstr>Tree of Homeodomain Proteins</vt:lpstr>
      <vt:lpstr>End of Main Content</vt:lpstr>
      <vt:lpstr>Accessibility Content: Text Alternatives for Images</vt:lpstr>
      <vt:lpstr>Cellular Level Hierarchical Organization - Text Alternative</vt:lpstr>
      <vt:lpstr>Organismal Level Hierarchical Organization - Text Alternative</vt:lpstr>
      <vt:lpstr>Populational Level Hierarchical Organization - Text Alternative</vt:lpstr>
      <vt:lpstr>Science Uses Deductive and Inductive Reasoning - Text Alternative</vt:lpstr>
      <vt:lpstr>Science Is Hypothesis-Driven - Text Alternative</vt:lpstr>
      <vt:lpstr>A Hypothesis-Driven Experiment - Text Alternative</vt:lpstr>
      <vt:lpstr>Voyage of the H M S Beagle - Text Alternative</vt:lpstr>
      <vt:lpstr>Darwin Observed Differences in Related Organisms - Text Alternative</vt:lpstr>
      <vt:lpstr>Geometric and Arithmetic Progressions - Text Alternative</vt:lpstr>
      <vt:lpstr>Homology of Mammalian Limbs as Evidence for Evolution - Text Alternative</vt:lpstr>
      <vt:lpstr>Molecular Evidence for Evolution - Text Alternative</vt:lpstr>
      <vt:lpstr>Tree of Homeodomain Proteins - Text Alternative</vt:lpstr>
    </vt:vector>
  </TitlesOfParts>
  <Company>McGraw-Hill LLC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BIOLOGY, Thirteenth Edition</dc:title>
  <dc:subject>Chapter 01: The Science of Biology</dc:subject>
  <dc:creator>Raven, Johnson, Mason, Losos, Duncan</dc:creator>
  <cp:keywords>Accessible PPT</cp:keywords>
  <cp:lastModifiedBy>Kiran</cp:lastModifiedBy>
  <cp:revision>939</cp:revision>
  <dcterms:created xsi:type="dcterms:W3CDTF">2019-07-27T05:34:11Z</dcterms:created>
  <dcterms:modified xsi:type="dcterms:W3CDTF">2022-04-05T04:15:10Z</dcterms:modified>
</cp:coreProperties>
</file>