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5"/>
  </p:notesMasterIdLst>
  <p:sldIdLst>
    <p:sldId id="406"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407"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408" r:id="rId51"/>
    <p:sldId id="353" r:id="rId52"/>
    <p:sldId id="354" r:id="rId53"/>
    <p:sldId id="355" r:id="rId54"/>
    <p:sldId id="356" r:id="rId55"/>
    <p:sldId id="357" r:id="rId56"/>
    <p:sldId id="358" r:id="rId57"/>
    <p:sldId id="359" r:id="rId58"/>
    <p:sldId id="360" r:id="rId59"/>
    <p:sldId id="361" r:id="rId60"/>
    <p:sldId id="303" r:id="rId61"/>
    <p:sldId id="289" r:id="rId62"/>
    <p:sldId id="264" r:id="rId63"/>
    <p:sldId id="414" r:id="rId64"/>
    <p:sldId id="409" r:id="rId65"/>
    <p:sldId id="415" r:id="rId66"/>
    <p:sldId id="416" r:id="rId67"/>
    <p:sldId id="417" r:id="rId68"/>
    <p:sldId id="418" r:id="rId69"/>
    <p:sldId id="410" r:id="rId70"/>
    <p:sldId id="411" r:id="rId71"/>
    <p:sldId id="412" r:id="rId72"/>
    <p:sldId id="420" r:id="rId73"/>
    <p:sldId id="413"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407"/>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408"/>
            <p14:sldId id="353"/>
            <p14:sldId id="354"/>
            <p14:sldId id="355"/>
            <p14:sldId id="356"/>
            <p14:sldId id="357"/>
            <p14:sldId id="358"/>
            <p14:sldId id="359"/>
            <p14:sldId id="360"/>
            <p14:sldId id="361"/>
            <p14:sldId id="303"/>
          </p14:sldIdLst>
        </p14:section>
        <p14:section name="Appendix: Image Descriptions for Unsighted Students" id="{07080632-B756-45AF-BBF3-52DB3854CA65}">
          <p14:sldIdLst>
            <p14:sldId id="289"/>
            <p14:sldId id="264"/>
            <p14:sldId id="414"/>
            <p14:sldId id="409"/>
            <p14:sldId id="415"/>
            <p14:sldId id="416"/>
            <p14:sldId id="417"/>
            <p14:sldId id="418"/>
            <p14:sldId id="410"/>
            <p14:sldId id="411"/>
            <p14:sldId id="412"/>
            <p14:sldId id="420"/>
            <p14:sldId id="41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96" autoAdjust="0"/>
    <p:restoredTop sz="93185" autoAdjust="0"/>
  </p:normalViewPr>
  <p:slideViewPr>
    <p:cSldViewPr snapToGrid="0" showGuides="1">
      <p:cViewPr varScale="1">
        <p:scale>
          <a:sx n="84" d="100"/>
          <a:sy n="84" d="100"/>
        </p:scale>
        <p:origin x="1632" y="90"/>
      </p:cViewPr>
      <p:guideLst>
        <p:guide pos="3264"/>
        <p:guide orient="horz" pos="2256"/>
        <p:guide pos="5640"/>
      </p:guideLst>
    </p:cSldViewPr>
  </p:slideViewPr>
  <p:outlineViewPr>
    <p:cViewPr>
      <p:scale>
        <a:sx n="33" d="100"/>
        <a:sy n="33" d="100"/>
      </p:scale>
      <p:origin x="0" y="-4873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commentAuthors" Target="commentAuthor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40</a:t>
            </a:fld>
            <a:endParaRPr lang="en-US"/>
          </a:p>
        </p:txBody>
      </p:sp>
    </p:spTree>
    <p:extLst>
      <p:ext uri="{BB962C8B-B14F-4D97-AF65-F5344CB8AC3E}">
        <p14:creationId xmlns:p14="http://schemas.microsoft.com/office/powerpoint/2010/main" val="3169661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slide" Target="slide6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24.jpg"/><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6.jpg"/><Relationship Id="rId1" Type="http://schemas.openxmlformats.org/officeDocument/2006/relationships/slideLayout" Target="../slideLayouts/slideLayout6.xml"/><Relationship Id="rId4" Type="http://schemas.openxmlformats.org/officeDocument/2006/relationships/slide" Target="slide66.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8.jpg"/><Relationship Id="rId1" Type="http://schemas.openxmlformats.org/officeDocument/2006/relationships/slideLayout" Target="../slideLayouts/slideLayout6.xml"/><Relationship Id="rId4" Type="http://schemas.openxmlformats.org/officeDocument/2006/relationships/slide" Target="slide5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6.jpg"/><Relationship Id="rId1" Type="http://schemas.openxmlformats.org/officeDocument/2006/relationships/slideLayout" Target="../slideLayouts/slideLayout6.xml"/><Relationship Id="rId4" Type="http://schemas.openxmlformats.org/officeDocument/2006/relationships/slide" Target="slide57.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31</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Fungi</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98428-4749-4058-9727-81BE1A06976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Genetics</a:t>
            </a:r>
          </a:p>
        </p:txBody>
      </p:sp>
      <p:sp>
        <p:nvSpPr>
          <p:cNvPr id="3" name="Content Placeholder 2">
            <a:extLst>
              <a:ext uri="{FF2B5EF4-FFF2-40B4-BE49-F238E27FC236}">
                <a16:creationId xmlns:a16="http://schemas.microsoft.com/office/drawing/2014/main" id="{ED05837C-4FD1-44EF-B3F8-07679F4EE56D}"/>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Hyphae may have more than one nucleus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Monokaryotic – 1 nucleus.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Dikaryotic – 2 nuclei.</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Both genomes transcribed.</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Sometimes many nuclei intermingle in the common cytoplasm of the fungal mycelium</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Heterokaryotic – nuclei from genetically distinct individuals.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Homokaryotic – nuclei are genetically similar to one another.</a:t>
            </a:r>
          </a:p>
        </p:txBody>
      </p:sp>
      <p:sp>
        <p:nvSpPr>
          <p:cNvPr id="6" name="Slide Number Placeholder 3">
            <a:extLst>
              <a:ext uri="{FF2B5EF4-FFF2-40B4-BE49-F238E27FC236}">
                <a16:creationId xmlns:a16="http://schemas.microsoft.com/office/drawing/2014/main" id="{7FDFD6EE-4B7C-46F0-9408-D1CC55828FEA}"/>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38232116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E04B1-023B-42E6-BA89-9A58D737C83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Mitosis</a:t>
            </a:r>
          </a:p>
        </p:txBody>
      </p:sp>
      <p:sp>
        <p:nvSpPr>
          <p:cNvPr id="3" name="Content Placeholder 2">
            <a:extLst>
              <a:ext uri="{FF2B5EF4-FFF2-40B4-BE49-F238E27FC236}">
                <a16:creationId xmlns:a16="http://schemas.microsoft.com/office/drawing/2014/main" id="{E75651BE-3A7B-4465-A0F5-9298BF71AB43}"/>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Fungi have an unusual mitosis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is not relevant unit of reproduction – nucleus is.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Nuclear envelope does not break down and re-form.</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Instead, the spindle apparatus is formed within it.</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With the exception of the chytrids, fungi lack centrioles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Spindle plaques regulate microtubule formation during mitosis.</a:t>
            </a:r>
          </a:p>
        </p:txBody>
      </p:sp>
      <p:sp>
        <p:nvSpPr>
          <p:cNvPr id="6" name="Slide Number Placeholder 3">
            <a:extLst>
              <a:ext uri="{FF2B5EF4-FFF2-40B4-BE49-F238E27FC236}">
                <a16:creationId xmlns:a16="http://schemas.microsoft.com/office/drawing/2014/main" id="{6E33E4B2-5C7C-4CD2-8FEE-9C6D74DC9A9C}"/>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5188731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1E7E6-6B15-4DF4-9406-9F43BD7293D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Reproduction</a:t>
            </a:r>
          </a:p>
        </p:txBody>
      </p:sp>
      <p:sp>
        <p:nvSpPr>
          <p:cNvPr id="3" name="Content Placeholder 2">
            <a:extLst>
              <a:ext uri="{FF2B5EF4-FFF2-40B4-BE49-F238E27FC236}">
                <a16:creationId xmlns:a16="http://schemas.microsoft.com/office/drawing/2014/main" id="{BA792576-888F-4B5E-BFB7-CF8F8CE2B7F1}"/>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Capable of both sexual and asexual reproduction</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Sexual reproduction</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Fusion of two haploid hyphae of compatible mating types.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 some fungi, fusion immediately results in a diploid (</a:t>
            </a:r>
            <a:r>
              <a:rPr lang="en-US" i="1" dirty="0">
                <a:solidFill>
                  <a:srgbClr val="000000"/>
                </a:solidFill>
                <a:latin typeface="Arial" panose="020B0604020202020204" pitchFamily="34" charset="0"/>
                <a:ea typeface="Verdana" panose="020B0604030504040204" pitchFamily="34" charset="0"/>
              </a:rPr>
              <a:t>2n</a:t>
            </a:r>
            <a:r>
              <a:rPr lang="en-US" dirty="0">
                <a:solidFill>
                  <a:srgbClr val="000000"/>
                </a:solidFill>
                <a:latin typeface="Arial" panose="020B0604020202020204" pitchFamily="34" charset="0"/>
                <a:ea typeface="Verdana" panose="020B0604030504040204" pitchFamily="34" charset="0"/>
              </a:rPr>
              <a:t>) cell.</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Others, have a dikaryotic stage (</a:t>
            </a:r>
            <a:r>
              <a:rPr lang="en-US" i="1" dirty="0">
                <a:solidFill>
                  <a:srgbClr val="000000"/>
                </a:solidFill>
                <a:latin typeface="Arial" panose="020B0604020202020204" pitchFamily="34" charset="0"/>
                <a:ea typeface="Verdana" panose="020B0604030504040204" pitchFamily="34" charset="0"/>
              </a:rPr>
              <a:t>n </a:t>
            </a:r>
            <a:r>
              <a:rPr lang="en-US"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n</a:t>
            </a:r>
            <a:r>
              <a:rPr lang="en-US" dirty="0">
                <a:solidFill>
                  <a:srgbClr val="000000"/>
                </a:solidFill>
                <a:latin typeface="Arial" panose="020B0604020202020204" pitchFamily="34" charset="0"/>
                <a:ea typeface="Verdana" panose="020B0604030504040204" pitchFamily="34" charset="0"/>
              </a:rPr>
              <a:t>) before parental nuclei form diploid nucleus.</a:t>
            </a:r>
            <a:endParaRPr lang="en-US" sz="2400" dirty="0">
              <a:solidFill>
                <a:srgbClr val="000000"/>
              </a:solidFill>
              <a:latin typeface="Arial" panose="020B0604020202020204" pitchFamily="34" charset="0"/>
              <a:ea typeface="Verdana" panose="020B0604030504040204" pitchFamily="34" charset="0"/>
            </a:endParaRP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form mushrooms or puffballs.</a:t>
            </a:r>
          </a:p>
        </p:txBody>
      </p:sp>
      <p:sp>
        <p:nvSpPr>
          <p:cNvPr id="6" name="Slide Number Placeholder 3">
            <a:extLst>
              <a:ext uri="{FF2B5EF4-FFF2-40B4-BE49-F238E27FC236}">
                <a16:creationId xmlns:a16="http://schemas.microsoft.com/office/drawing/2014/main" id="{9937F5C4-F114-4F70-8F12-7FE72684E727}"/>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769756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C718D-4BFC-4AC2-BF96-1F14FFD74E6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Spores</a:t>
            </a:r>
          </a:p>
        </p:txBody>
      </p:sp>
      <p:sp>
        <p:nvSpPr>
          <p:cNvPr id="3" name="Content Placeholder 2">
            <a:extLst>
              <a:ext uri="{FF2B5EF4-FFF2-40B4-BE49-F238E27FC236}">
                <a16:creationId xmlns:a16="http://schemas.microsoft.com/office/drawing/2014/main" id="{033403E6-F1A2-45AB-945E-25D951F9BE5F}"/>
              </a:ext>
            </a:extLst>
          </p:cNvPr>
          <p:cNvSpPr>
            <a:spLocks noGrp="1"/>
          </p:cNvSpPr>
          <p:nvPr>
            <p:ph sz="quarter" idx="11"/>
          </p:nvPr>
        </p:nvSpPr>
        <p:spPr>
          <a:xfrm>
            <a:off x="342900" y="1276710"/>
            <a:ext cx="8458200" cy="1737360"/>
          </a:xfrm>
        </p:spPr>
        <p:txBody>
          <a:bodyPr/>
          <a:lstStyle/>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Spores are the most common means of reproduction among fungi</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form from sexual or asexual processes.</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are dispersed by wind.</a:t>
            </a:r>
          </a:p>
        </p:txBody>
      </p:sp>
      <p:pic>
        <p:nvPicPr>
          <p:cNvPr id="10" name="Picture 3" descr="The spores are spherical and formed in chains emanating from a central point so that the mass of spores also forms a rough sphere.">
            <a:extLst>
              <a:ext uri="{FF2B5EF4-FFF2-40B4-BE49-F238E27FC236}">
                <a16:creationId xmlns:a16="http://schemas.microsoft.com/office/drawing/2014/main" id="{64DEAC8A-077C-46D5-87EE-FCE525D3BE04}"/>
              </a:ext>
            </a:extLst>
          </p:cNvPr>
          <p:cNvPicPr>
            <a:picLocks noChangeAspect="1" noChangeArrowheads="1"/>
          </p:cNvPicPr>
          <p:nvPr/>
        </p:nvPicPr>
        <p:blipFill>
          <a:blip r:embed="rId2"/>
          <a:stretch>
            <a:fillRect/>
          </a:stretch>
        </p:blipFill>
        <p:spPr bwMode="auto">
          <a:xfrm>
            <a:off x="2318967" y="3050280"/>
            <a:ext cx="4506067"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22C008DE-083C-4C27-A25C-C50FE77F7105}"/>
              </a:ext>
            </a:extLst>
          </p:cNvPr>
          <p:cNvSpPr>
            <a:spLocks noGrp="1"/>
          </p:cNvSpPr>
          <p:nvPr>
            <p:ph type="body" sz="quarter" idx="39"/>
          </p:nvPr>
        </p:nvSpPr>
        <p:spPr>
          <a:xfrm>
            <a:off x="3657600" y="6306693"/>
            <a:ext cx="1828800" cy="181356"/>
          </a:xfrm>
        </p:spPr>
        <p:txBody>
          <a:bodyPr/>
          <a:lstStyle/>
          <a:p>
            <a:pPr algn="ctr"/>
            <a:r>
              <a:rPr lang="en-US" dirty="0">
                <a:solidFill>
                  <a:schemeClr val="tx1"/>
                </a:solidFill>
              </a:rPr>
              <a:t>Eye of Science/Science Source </a:t>
            </a:r>
          </a:p>
        </p:txBody>
      </p:sp>
      <p:sp>
        <p:nvSpPr>
          <p:cNvPr id="9" name="Slide Number Placeholder 5">
            <a:extLst>
              <a:ext uri="{FF2B5EF4-FFF2-40B4-BE49-F238E27FC236}">
                <a16:creationId xmlns:a16="http://schemas.microsoft.com/office/drawing/2014/main" id="{FFAB411E-8E91-4B29-9129-EAF9DA59E8E4}"/>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9229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6AC5E-A9A1-4055-9076-7D0F081FEF7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Nutrition</a:t>
            </a:r>
          </a:p>
        </p:txBody>
      </p:sp>
      <p:sp>
        <p:nvSpPr>
          <p:cNvPr id="3" name="Content Placeholder 2">
            <a:extLst>
              <a:ext uri="{FF2B5EF4-FFF2-40B4-BE49-F238E27FC236}">
                <a16:creationId xmlns:a16="http://schemas.microsoft.com/office/drawing/2014/main" id="{2A538180-3BE1-438F-ADF1-FB1D8D74D523}"/>
              </a:ext>
            </a:extLst>
          </p:cNvPr>
          <p:cNvSpPr>
            <a:spLocks noGrp="1"/>
          </p:cNvSpPr>
          <p:nvPr>
            <p:ph sz="quarter" idx="11"/>
          </p:nvPr>
        </p:nvSpPr>
        <p:spPr>
          <a:xfrm>
            <a:off x="342900" y="1276710"/>
            <a:ext cx="8458200" cy="2296669"/>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Obtain food by secreting digestive enzymes into surroundings</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Then absorb the organic molecules produced by this external digestion</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Great surface area-to-volume ratio.</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Fungi can break down cellulose and lignin</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Decompose wood.</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Some fungi are carnivorous.</a:t>
            </a:r>
          </a:p>
        </p:txBody>
      </p:sp>
      <p:pic>
        <p:nvPicPr>
          <p:cNvPr id="10" name="Picture 3" descr="A micrograph shows the fungus obtains nutrients from a nematode. An image shows the oyster mushroom on the wood.">
            <a:extLst>
              <a:ext uri="{FF2B5EF4-FFF2-40B4-BE49-F238E27FC236}">
                <a16:creationId xmlns:a16="http://schemas.microsoft.com/office/drawing/2014/main" id="{E6CF35D0-1086-4534-8D21-A2806354EF79}"/>
              </a:ext>
            </a:extLst>
          </p:cNvPr>
          <p:cNvPicPr>
            <a:picLocks noChangeAspect="1"/>
          </p:cNvPicPr>
          <p:nvPr/>
        </p:nvPicPr>
        <p:blipFill>
          <a:blip r:embed="rId2"/>
          <a:stretch>
            <a:fillRect/>
          </a:stretch>
        </p:blipFill>
        <p:spPr>
          <a:xfrm>
            <a:off x="1184533" y="3660126"/>
            <a:ext cx="6774934" cy="2560320"/>
          </a:xfrm>
          <a:prstGeom prst="rect">
            <a:avLst/>
          </a:prstGeom>
        </p:spPr>
      </p:pic>
      <p:sp>
        <p:nvSpPr>
          <p:cNvPr id="8" name="Text Placeholder 4">
            <a:extLst>
              <a:ext uri="{FF2B5EF4-FFF2-40B4-BE49-F238E27FC236}">
                <a16:creationId xmlns:a16="http://schemas.microsoft.com/office/drawing/2014/main" id="{805EE170-598F-43D4-BBB6-7E410BFB62A4}"/>
              </a:ext>
            </a:extLst>
          </p:cNvPr>
          <p:cNvSpPr>
            <a:spLocks noGrp="1"/>
          </p:cNvSpPr>
          <p:nvPr>
            <p:ph type="body" sz="quarter" idx="39"/>
          </p:nvPr>
        </p:nvSpPr>
        <p:spPr>
          <a:xfrm>
            <a:off x="2743200" y="6294618"/>
            <a:ext cx="3657600" cy="181356"/>
          </a:xfrm>
        </p:spPr>
        <p:txBody>
          <a:bodyPr/>
          <a:lstStyle/>
          <a:p>
            <a:pPr algn="ctr"/>
            <a:r>
              <a:rPr lang="en-US" dirty="0">
                <a:solidFill>
                  <a:schemeClr val="tx1"/>
                </a:solidFill>
              </a:rPr>
              <a:t>(a) Photo Researchers, Inc./Science Source; (b) L. West/Science Source </a:t>
            </a:r>
          </a:p>
        </p:txBody>
      </p:sp>
      <p:sp>
        <p:nvSpPr>
          <p:cNvPr id="9" name="Slide Number Placeholder 5">
            <a:extLst>
              <a:ext uri="{FF2B5EF4-FFF2-40B4-BE49-F238E27FC236}">
                <a16:creationId xmlns:a16="http://schemas.microsoft.com/office/drawing/2014/main" id="{3A5F8F3A-DD23-4311-A3A6-451AA2AC6FFC}"/>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203530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C1F11-19BA-4791-88C2-14B8CE64209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Fungal Ecology</a:t>
            </a:r>
          </a:p>
        </p:txBody>
      </p:sp>
      <p:sp>
        <p:nvSpPr>
          <p:cNvPr id="3" name="Content Placeholder 2">
            <a:extLst>
              <a:ext uri="{FF2B5EF4-FFF2-40B4-BE49-F238E27FC236}">
                <a16:creationId xmlns:a16="http://schemas.microsoft.com/office/drawing/2014/main" id="{15172BBB-4E6B-4F18-9157-FBFA614979CC}"/>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Fungi, together with bacteria, are the principal decomposers in the biosphere</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are difficult or impossible to culture in the lab—difficult to assess the diversity of species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study environmental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which reveals organisms prevent without having to culture them.</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Make materials available to other organisms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Break down cellulose and lignin from wood.</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Release carbon, nitrogen, and phosphorus.</a:t>
            </a:r>
          </a:p>
        </p:txBody>
      </p:sp>
      <p:sp>
        <p:nvSpPr>
          <p:cNvPr id="6" name="Slide Number Placeholder 3">
            <a:extLst>
              <a:ext uri="{FF2B5EF4-FFF2-40B4-BE49-F238E27FC236}">
                <a16:creationId xmlns:a16="http://schemas.microsoft.com/office/drawing/2014/main" id="{43F45091-5B2E-48B7-B533-A235B5F0274A}"/>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838880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3D81F-DC31-4F6E-A1C8-30A870BEB38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Interactions with Other Species</a:t>
            </a:r>
          </a:p>
        </p:txBody>
      </p:sp>
      <p:sp>
        <p:nvSpPr>
          <p:cNvPr id="3" name="Content Placeholder 2">
            <a:extLst>
              <a:ext uri="{FF2B5EF4-FFF2-40B4-BE49-F238E27FC236}">
                <a16:creationId xmlns:a16="http://schemas.microsoft.com/office/drawing/2014/main" id="{393A3A1D-64F6-40E9-BFDB-6AD0291F0F36}"/>
              </a:ext>
            </a:extLst>
          </p:cNvPr>
          <p:cNvSpPr>
            <a:spLocks noGrp="1"/>
          </p:cNvSpPr>
          <p:nvPr>
            <p:ph sz="quarter" idx="11"/>
          </p:nvPr>
        </p:nvSpPr>
        <p:spPr>
          <a:xfrm>
            <a:off x="342900" y="1276710"/>
            <a:ext cx="8458200" cy="512409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Fungi symbioses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Obligate symbiosis – essential for fungus survival.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Facultative symbiosis – nonessential.</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Interactions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Pathogens harm host by causing disease.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Parasites harm host, but do not cause disease.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Commensal relationships benefit one partner but do not harm the other.</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Mutualistic relationships benefit both partners.</a:t>
            </a:r>
          </a:p>
        </p:txBody>
      </p:sp>
      <p:sp>
        <p:nvSpPr>
          <p:cNvPr id="6" name="Slide Number Placeholder 3">
            <a:extLst>
              <a:ext uri="{FF2B5EF4-FFF2-40B4-BE49-F238E27FC236}">
                <a16:creationId xmlns:a16="http://schemas.microsoft.com/office/drawing/2014/main" id="{76D2CAF6-87D5-4F8C-BF6E-61D698EF26D8}"/>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842766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CD67E2-4BE4-4334-8EC3-CC74591E3F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Endophytic fungi</a:t>
            </a:r>
          </a:p>
        </p:txBody>
      </p:sp>
      <p:sp>
        <p:nvSpPr>
          <p:cNvPr id="3" name="Content Placeholder 2">
            <a:extLst>
              <a:ext uri="{FF2B5EF4-FFF2-40B4-BE49-F238E27FC236}">
                <a16:creationId xmlns:a16="http://schemas.microsoft.com/office/drawing/2014/main" id="{DCD85668-A649-46FC-AF1F-ACE6F3C7B847}"/>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Live in the intercellular spaces inside plants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Some parasites, some commensals or mutualists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fungi protect their hosts from herbivores by producing toxins.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Perennial rye grass is more resistant to aphid feeding in the presence of endophytes.</a:t>
            </a:r>
          </a:p>
        </p:txBody>
      </p:sp>
      <p:sp>
        <p:nvSpPr>
          <p:cNvPr id="6" name="Slide Number Placeholder 3">
            <a:extLst>
              <a:ext uri="{FF2B5EF4-FFF2-40B4-BE49-F238E27FC236}">
                <a16:creationId xmlns:a16="http://schemas.microsoft.com/office/drawing/2014/main" id="{3AE151C3-1541-4153-8549-56FB6149E17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1216800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24711-F2A4-4EAE-9703-82E66049D69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31.6</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experiment depicts determining endophytic fungi reduce aphid predation on ryegrass plants.">
            <a:extLst>
              <a:ext uri="{FF2B5EF4-FFF2-40B4-BE49-F238E27FC236}">
                <a16:creationId xmlns:a16="http://schemas.microsoft.com/office/drawing/2014/main" id="{685D444A-CD27-48A6-9C40-098628A609CE}"/>
              </a:ext>
            </a:extLst>
          </p:cNvPr>
          <p:cNvPicPr>
            <a:picLocks noChangeAspect="1" noChangeArrowheads="1"/>
          </p:cNvPicPr>
          <p:nvPr/>
        </p:nvPicPr>
        <p:blipFill rotWithShape="1">
          <a:blip r:embed="rId2"/>
          <a:srcRect r="9267"/>
          <a:stretch/>
        </p:blipFill>
        <p:spPr bwMode="auto">
          <a:xfrm>
            <a:off x="3364350" y="124320"/>
            <a:ext cx="2415301" cy="58521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A26639E4-4247-419D-9B68-2D04A1242326}"/>
              </a:ext>
            </a:extLst>
          </p:cNvPr>
          <p:cNvSpPr>
            <a:spLocks noGrp="1"/>
          </p:cNvSpPr>
          <p:nvPr>
            <p:ph type="body" sz="quarter" idx="39"/>
          </p:nvPr>
        </p:nvSpPr>
        <p:spPr>
          <a:xfrm>
            <a:off x="2148840" y="6053755"/>
            <a:ext cx="4846320" cy="181356"/>
          </a:xfrm>
        </p:spPr>
        <p:txBody>
          <a:bodyPr/>
          <a:lstStyle/>
          <a:p>
            <a:pPr algn="ctr"/>
            <a:r>
              <a:rPr lang="en-US" dirty="0">
                <a:solidFill>
                  <a:schemeClr val="tx1"/>
                </a:solidFill>
              </a:rPr>
              <a:t>(left) Nigel </a:t>
            </a:r>
            <a:r>
              <a:rPr lang="en-US" dirty="0" err="1">
                <a:solidFill>
                  <a:schemeClr val="tx1"/>
                </a:solidFill>
              </a:rPr>
              <a:t>Cattlin</a:t>
            </a:r>
            <a:r>
              <a:rPr lang="en-US" dirty="0">
                <a:solidFill>
                  <a:schemeClr val="tx1"/>
                </a:solidFill>
              </a:rPr>
              <a:t>/</a:t>
            </a:r>
            <a:r>
              <a:rPr lang="en-US" dirty="0" err="1">
                <a:solidFill>
                  <a:schemeClr val="tx1"/>
                </a:solidFill>
              </a:rPr>
              <a:t>Alamy</a:t>
            </a:r>
            <a:r>
              <a:rPr lang="en-US" dirty="0">
                <a:solidFill>
                  <a:schemeClr val="tx1"/>
                </a:solidFill>
              </a:rPr>
              <a:t> Stock Photo; (right) </a:t>
            </a:r>
            <a:r>
              <a:rPr lang="en-US" dirty="0" err="1">
                <a:solidFill>
                  <a:schemeClr val="tx1"/>
                </a:solidFill>
              </a:rPr>
              <a:t>JasonOndreicka</a:t>
            </a:r>
            <a:r>
              <a:rPr lang="en-US" dirty="0">
                <a:solidFill>
                  <a:schemeClr val="tx1"/>
                </a:solidFill>
              </a:rPr>
              <a:t>/iStock/Getty Images </a:t>
            </a:r>
          </a:p>
        </p:txBody>
      </p:sp>
      <p:sp>
        <p:nvSpPr>
          <p:cNvPr id="10" name="Text Placeholder 4">
            <a:extLst>
              <a:ext uri="{FF2B5EF4-FFF2-40B4-BE49-F238E27FC236}">
                <a16:creationId xmlns:a16="http://schemas.microsoft.com/office/drawing/2014/main" id="{B9B271FB-AD5E-466A-828F-BEEBF44F2DE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DBA5947F-6D68-4B7E-B1C3-467EE9F3A534}"/>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765762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0C77A-B2ED-4EB5-80C0-57CEC40B20A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Lichens</a:t>
            </a:r>
          </a:p>
        </p:txBody>
      </p:sp>
      <p:sp>
        <p:nvSpPr>
          <p:cNvPr id="3" name="Content Placeholder 2">
            <a:extLst>
              <a:ext uri="{FF2B5EF4-FFF2-40B4-BE49-F238E27FC236}">
                <a16:creationId xmlns:a16="http://schemas.microsoft.com/office/drawing/2014/main" id="{5259E5BD-0869-4578-9416-E3B118B6863A}"/>
              </a:ext>
            </a:extLst>
          </p:cNvPr>
          <p:cNvSpPr>
            <a:spLocks noGrp="1"/>
          </p:cNvSpPr>
          <p:nvPr>
            <p:ph sz="quarter" idx="11"/>
          </p:nvPr>
        </p:nvSpPr>
        <p:spPr>
          <a:xfrm>
            <a:off x="342900" y="1276710"/>
            <a:ext cx="8458200" cy="1554480"/>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Symbiotic associations between a fungus and a photosynthetic partner</a:t>
            </a:r>
          </a:p>
          <a:p>
            <a:pPr marL="347472" lvl="0" indent="-347472">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Cyanobacteria, green algae, or sometimes both.</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Most are mutualistic (but some are parasites on the </a:t>
            </a:r>
            <a:r>
              <a:rPr lang="en-US" sz="2000" dirty="0" err="1">
                <a:solidFill>
                  <a:srgbClr val="000000"/>
                </a:solidFill>
                <a:latin typeface="Arial" panose="020B0604020202020204" pitchFamily="34" charset="0"/>
                <a:ea typeface="Verdana" panose="020B0604030504040204" pitchFamily="34" charset="0"/>
              </a:rPr>
              <a:t>photosynthesizer</a:t>
            </a:r>
            <a:r>
              <a:rPr lang="en-US" sz="2000" dirty="0">
                <a:solidFill>
                  <a:srgbClr val="000000"/>
                </a:solidFill>
                <a:latin typeface="Arial" panose="020B0604020202020204" pitchFamily="34" charset="0"/>
                <a:ea typeface="Verdana" panose="020B0604030504040204" pitchFamily="34" charset="0"/>
              </a:rPr>
              <a:t>)</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Ascomycetes are found in all but about 20 of the 15,000 lichen species</a:t>
            </a:r>
          </a:p>
        </p:txBody>
      </p:sp>
      <p:pic>
        <p:nvPicPr>
          <p:cNvPr id="10" name="Picture 3" descr="A micrograph shows the stained section of lichen with fungal hyphae.">
            <a:extLst>
              <a:ext uri="{FF2B5EF4-FFF2-40B4-BE49-F238E27FC236}">
                <a16:creationId xmlns:a16="http://schemas.microsoft.com/office/drawing/2014/main" id="{5FD2F05F-E13C-4728-8D77-9B84ED5F60F9}"/>
              </a:ext>
            </a:extLst>
          </p:cNvPr>
          <p:cNvPicPr>
            <a:picLocks noChangeAspect="1" noChangeArrowheads="1"/>
          </p:cNvPicPr>
          <p:nvPr/>
        </p:nvPicPr>
        <p:blipFill>
          <a:blip r:embed="rId2"/>
          <a:stretch>
            <a:fillRect/>
          </a:stretch>
        </p:blipFill>
        <p:spPr bwMode="auto">
          <a:xfrm>
            <a:off x="2805393" y="2939342"/>
            <a:ext cx="3533215" cy="32004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825C5167-160E-48F1-9B94-869655D8E711}"/>
              </a:ext>
            </a:extLst>
          </p:cNvPr>
          <p:cNvSpPr>
            <a:spLocks noGrp="1"/>
          </p:cNvSpPr>
          <p:nvPr>
            <p:ph type="body" sz="quarter" idx="39"/>
          </p:nvPr>
        </p:nvSpPr>
        <p:spPr>
          <a:xfrm>
            <a:off x="3657600" y="6269111"/>
            <a:ext cx="1828800" cy="181356"/>
          </a:xfrm>
        </p:spPr>
        <p:txBody>
          <a:bodyPr/>
          <a:lstStyle/>
          <a:p>
            <a:pPr algn="ctr"/>
            <a:r>
              <a:rPr lang="en-US" dirty="0">
                <a:solidFill>
                  <a:schemeClr val="tx1"/>
                </a:solidFill>
              </a:rPr>
              <a:t>Ed Reschke </a:t>
            </a:r>
          </a:p>
        </p:txBody>
      </p:sp>
      <p:sp>
        <p:nvSpPr>
          <p:cNvPr id="9" name="Slide Number Placeholder 5">
            <a:extLst>
              <a:ext uri="{FF2B5EF4-FFF2-40B4-BE49-F238E27FC236}">
                <a16:creationId xmlns:a16="http://schemas.microsoft.com/office/drawing/2014/main" id="{D39FBF54-BB3C-4105-996F-85B3179A8679}"/>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4702822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54D53A-E56A-4DCF-9895-8A81B041CA1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08865F0D-DFA1-4469-9247-270514BEF7AD}"/>
              </a:ext>
            </a:extLst>
          </p:cNvPr>
          <p:cNvSpPr>
            <a:spLocks noGrp="1"/>
          </p:cNvSpPr>
          <p:nvPr>
            <p:ph sz="quarter" idx="11"/>
          </p:nvPr>
        </p:nvSpPr>
        <p:spPr>
          <a:xfrm>
            <a:off x="342900" y="1276710"/>
            <a:ext cx="5044348" cy="4846320"/>
          </a:xfrm>
        </p:spPr>
        <p:txBody>
          <a:bodyPr/>
          <a:lstStyle/>
          <a:p>
            <a:pPr marL="548640" indent="-548640">
              <a:spcBef>
                <a:spcPts val="600"/>
              </a:spcBef>
              <a:spcAft>
                <a:spcPts val="600"/>
              </a:spcAft>
            </a:pPr>
            <a:r>
              <a:rPr lang="en-US" sz="1800" b="1" dirty="0"/>
              <a:t>31.1	</a:t>
            </a:r>
            <a:r>
              <a:rPr lang="en-US" sz="1800" dirty="0"/>
              <a:t>Classification of Fungi </a:t>
            </a:r>
          </a:p>
          <a:p>
            <a:pPr marL="548640" indent="-548640">
              <a:spcBef>
                <a:spcPts val="600"/>
              </a:spcBef>
              <a:spcAft>
                <a:spcPts val="600"/>
              </a:spcAft>
            </a:pPr>
            <a:r>
              <a:rPr lang="en-US" sz="1800" b="1" dirty="0"/>
              <a:t>31.2	</a:t>
            </a:r>
            <a:r>
              <a:rPr lang="en-US" sz="1800" dirty="0"/>
              <a:t>Fungal Forms, Nutrition, and Reproduction </a:t>
            </a:r>
          </a:p>
          <a:p>
            <a:pPr marL="548640" indent="-548640">
              <a:spcBef>
                <a:spcPts val="600"/>
              </a:spcBef>
              <a:spcAft>
                <a:spcPts val="600"/>
              </a:spcAft>
            </a:pPr>
            <a:r>
              <a:rPr lang="en-US" sz="1800" b="1" dirty="0"/>
              <a:t>31.3 </a:t>
            </a:r>
            <a:r>
              <a:rPr lang="en-US" sz="1800" dirty="0"/>
              <a:t>Fungal Ecology </a:t>
            </a:r>
          </a:p>
          <a:p>
            <a:pPr marL="548640" indent="-548640">
              <a:spcBef>
                <a:spcPts val="600"/>
              </a:spcBef>
              <a:spcAft>
                <a:spcPts val="600"/>
              </a:spcAft>
            </a:pPr>
            <a:r>
              <a:rPr lang="en-US" sz="1800" b="1" dirty="0"/>
              <a:t>31.4 </a:t>
            </a:r>
            <a:r>
              <a:rPr lang="en-US" sz="1800" dirty="0"/>
              <a:t>Fungal Parasites and Pathogens </a:t>
            </a:r>
          </a:p>
          <a:p>
            <a:pPr marL="548640" indent="-548640">
              <a:spcBef>
                <a:spcPts val="600"/>
              </a:spcBef>
              <a:spcAft>
                <a:spcPts val="600"/>
              </a:spcAft>
            </a:pPr>
            <a:r>
              <a:rPr lang="en-US" sz="1800" b="1" dirty="0"/>
              <a:t>31.5 </a:t>
            </a:r>
            <a:r>
              <a:rPr lang="en-US" sz="1800" dirty="0"/>
              <a:t>Basidiomycota: The Club (Basidium) Fungi </a:t>
            </a:r>
          </a:p>
          <a:p>
            <a:pPr marL="548640" indent="-548640">
              <a:spcBef>
                <a:spcPts val="600"/>
              </a:spcBef>
              <a:spcAft>
                <a:spcPts val="600"/>
              </a:spcAft>
            </a:pPr>
            <a:r>
              <a:rPr lang="en-US" sz="1800" b="1" dirty="0"/>
              <a:t>31.6 </a:t>
            </a:r>
            <a:r>
              <a:rPr lang="en-US" sz="1800" dirty="0"/>
              <a:t>Ascomycota: The Sac (Ascus) Fungi </a:t>
            </a:r>
          </a:p>
          <a:p>
            <a:pPr marL="548640" indent="-548640">
              <a:spcBef>
                <a:spcPts val="600"/>
              </a:spcBef>
              <a:spcAft>
                <a:spcPts val="600"/>
              </a:spcAft>
            </a:pPr>
            <a:r>
              <a:rPr lang="en-US" sz="1800" b="1" dirty="0"/>
              <a:t>31.7 </a:t>
            </a:r>
            <a:r>
              <a:rPr lang="en-US" sz="1800" dirty="0" err="1"/>
              <a:t>Glomeromycota</a:t>
            </a:r>
            <a:r>
              <a:rPr lang="en-US" sz="1800" dirty="0"/>
              <a:t>: Asexual Plant Symbionts </a:t>
            </a:r>
          </a:p>
          <a:p>
            <a:pPr marL="548640" indent="-548640">
              <a:spcBef>
                <a:spcPts val="600"/>
              </a:spcBef>
              <a:spcAft>
                <a:spcPts val="600"/>
              </a:spcAft>
            </a:pPr>
            <a:r>
              <a:rPr lang="en-US" sz="1800" b="1" dirty="0"/>
              <a:t>31.8 </a:t>
            </a:r>
            <a:r>
              <a:rPr lang="en-US" sz="1800" dirty="0"/>
              <a:t>Zygomycota: Zygote-Producing Fungi </a:t>
            </a:r>
          </a:p>
          <a:p>
            <a:pPr marL="548640" indent="-548640">
              <a:spcBef>
                <a:spcPts val="600"/>
              </a:spcBef>
              <a:spcAft>
                <a:spcPts val="600"/>
              </a:spcAft>
            </a:pPr>
            <a:r>
              <a:rPr lang="en-US" sz="1800" b="1" dirty="0"/>
              <a:t>31.9 </a:t>
            </a:r>
            <a:r>
              <a:rPr lang="en-US" sz="1800" dirty="0"/>
              <a:t>Chytridiomycota and Relatives: Fungi with Zoospores </a:t>
            </a:r>
          </a:p>
          <a:p>
            <a:pPr marL="548640" indent="-548640">
              <a:spcBef>
                <a:spcPts val="600"/>
              </a:spcBef>
              <a:spcAft>
                <a:spcPts val="600"/>
              </a:spcAft>
            </a:pPr>
            <a:r>
              <a:rPr lang="en-US" sz="1800" b="1" dirty="0"/>
              <a:t>31.10 </a:t>
            </a:r>
            <a:r>
              <a:rPr lang="en-US" sz="1800" dirty="0"/>
              <a:t>Microsporidia: Unicellular Parasites </a:t>
            </a:r>
          </a:p>
        </p:txBody>
      </p:sp>
      <p:pic>
        <p:nvPicPr>
          <p:cNvPr id="7" name="Picture 3" descr="A red Amanita muscaria, commonly known as the fly agaric, is a basidiomycete. It's also known as the muscimol mushroom.">
            <a:extLst>
              <a:ext uri="{FF2B5EF4-FFF2-40B4-BE49-F238E27FC236}">
                <a16:creationId xmlns:a16="http://schemas.microsoft.com/office/drawing/2014/main" id="{424C4488-C27F-4A63-9754-379AE1D8E13F}"/>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702148" y="1386880"/>
            <a:ext cx="2895600" cy="455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1D33BCA8-5B03-43B1-982A-A3304D3010AB}"/>
              </a:ext>
            </a:extLst>
          </p:cNvPr>
          <p:cNvSpPr>
            <a:spLocks noGrp="1"/>
          </p:cNvSpPr>
          <p:nvPr>
            <p:ph type="body" sz="quarter" idx="39"/>
          </p:nvPr>
        </p:nvSpPr>
        <p:spPr>
          <a:xfrm>
            <a:off x="6418428" y="6026697"/>
            <a:ext cx="1463040" cy="181356"/>
          </a:xfrm>
        </p:spPr>
        <p:txBody>
          <a:bodyPr/>
          <a:lstStyle/>
          <a:p>
            <a:pPr algn="ctr"/>
            <a:r>
              <a:rPr lang="en-US" dirty="0">
                <a:solidFill>
                  <a:schemeClr val="tx1"/>
                </a:solidFill>
              </a:rPr>
              <a:t>David Clapp/Getty Images </a:t>
            </a:r>
          </a:p>
        </p:txBody>
      </p:sp>
      <p:sp>
        <p:nvSpPr>
          <p:cNvPr id="6" name="Slide Number Placeholder 5">
            <a:extLst>
              <a:ext uri="{FF2B5EF4-FFF2-40B4-BE49-F238E27FC236}">
                <a16:creationId xmlns:a16="http://schemas.microsoft.com/office/drawing/2014/main" id="{0172AE80-DD51-4729-A988-43379CF68900}"/>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2118844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03E33-C2B6-433B-852B-4EB0E52E09A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Lichen Biology</a:t>
            </a:r>
          </a:p>
        </p:txBody>
      </p:sp>
      <p:sp>
        <p:nvSpPr>
          <p:cNvPr id="3" name="Content Placeholder 2">
            <a:extLst>
              <a:ext uri="{FF2B5EF4-FFF2-40B4-BE49-F238E27FC236}">
                <a16:creationId xmlns:a16="http://schemas.microsoft.com/office/drawing/2014/main" id="{7010B89F-B91B-478E-B283-FDC123DA2F02}"/>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Fungi in lichens are unable to grow normally without their photosynthetic partners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Fungi protect their partners from strong light and desiccation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Lichens have invaded the harshest habitats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Striking colors play a role in protecting photosynthetic partner</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Sensitive to pollutants</a:t>
            </a:r>
          </a:p>
        </p:txBody>
      </p:sp>
      <p:sp>
        <p:nvSpPr>
          <p:cNvPr id="6" name="Slide Number Placeholder 3">
            <a:extLst>
              <a:ext uri="{FF2B5EF4-FFF2-40B4-BE49-F238E27FC236}">
                <a16:creationId xmlns:a16="http://schemas.microsoft.com/office/drawing/2014/main" id="{99206E97-F9B4-4ED9-B25C-2D2FA2CEFC53}"/>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805819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52797-A23D-475F-B14F-F99B1290DB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31.7</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Fruticose Lichens have branching stalks, Foliose Lichens resemble overlapping leaves, and Crustose Lichens forms thin crusts on surfaces.">
            <a:extLst>
              <a:ext uri="{FF2B5EF4-FFF2-40B4-BE49-F238E27FC236}">
                <a16:creationId xmlns:a16="http://schemas.microsoft.com/office/drawing/2014/main" id="{C8E531FF-B8C7-4FBE-A79E-FB8CBCBE4794}"/>
              </a:ext>
            </a:extLst>
          </p:cNvPr>
          <p:cNvPicPr>
            <a:picLocks noChangeAspect="1" noChangeArrowheads="1"/>
          </p:cNvPicPr>
          <p:nvPr/>
        </p:nvPicPr>
        <p:blipFill>
          <a:blip r:embed="rId2"/>
          <a:stretch>
            <a:fillRect/>
          </a:stretch>
        </p:blipFill>
        <p:spPr bwMode="auto">
          <a:xfrm>
            <a:off x="274320" y="2010794"/>
            <a:ext cx="8595360" cy="259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7E2B0E39-9126-41EE-9274-CD4908EDC988}"/>
              </a:ext>
            </a:extLst>
          </p:cNvPr>
          <p:cNvSpPr>
            <a:spLocks noGrp="1"/>
          </p:cNvSpPr>
          <p:nvPr>
            <p:ph type="body" sz="quarter" idx="39"/>
          </p:nvPr>
        </p:nvSpPr>
        <p:spPr>
          <a:xfrm>
            <a:off x="2057400" y="4646723"/>
            <a:ext cx="5029200" cy="181356"/>
          </a:xfrm>
        </p:spPr>
        <p:txBody>
          <a:bodyPr/>
          <a:lstStyle/>
          <a:p>
            <a:pPr algn="ctr"/>
            <a:r>
              <a:rPr lang="en-US" dirty="0">
                <a:solidFill>
                  <a:schemeClr val="tx1"/>
                </a:solidFill>
              </a:rPr>
              <a:t>(a) Bill Brooks/</a:t>
            </a:r>
            <a:r>
              <a:rPr lang="en-US" dirty="0" err="1">
                <a:solidFill>
                  <a:schemeClr val="tx1"/>
                </a:solidFill>
              </a:rPr>
              <a:t>Alamy</a:t>
            </a:r>
            <a:r>
              <a:rPr lang="en-US" dirty="0">
                <a:solidFill>
                  <a:schemeClr val="tx1"/>
                </a:solidFill>
              </a:rPr>
              <a:t> Stock Photo; (b) Yogesh More/</a:t>
            </a:r>
            <a:r>
              <a:rPr lang="en-US" dirty="0" err="1">
                <a:solidFill>
                  <a:schemeClr val="tx1"/>
                </a:solidFill>
              </a:rPr>
              <a:t>Alamy</a:t>
            </a:r>
            <a:r>
              <a:rPr lang="en-US" dirty="0">
                <a:solidFill>
                  <a:schemeClr val="tx1"/>
                </a:solidFill>
              </a:rPr>
              <a:t> Stock Photo; (c) Robert Lee/Science Source </a:t>
            </a:r>
          </a:p>
        </p:txBody>
      </p:sp>
      <p:sp>
        <p:nvSpPr>
          <p:cNvPr id="8" name="Slide Number Placeholder 4">
            <a:extLst>
              <a:ext uri="{FF2B5EF4-FFF2-40B4-BE49-F238E27FC236}">
                <a16:creationId xmlns:a16="http://schemas.microsoft.com/office/drawing/2014/main" id="{AB0E1205-BFD7-4B81-BDCB-97C979C0EBD6}"/>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1140753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5420A-9505-412B-8DCA-A1B9A1A9308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Mycorrhizae</a:t>
            </a:r>
          </a:p>
        </p:txBody>
      </p:sp>
      <p:sp>
        <p:nvSpPr>
          <p:cNvPr id="3" name="Content Placeholder 2">
            <a:extLst>
              <a:ext uri="{FF2B5EF4-FFF2-40B4-BE49-F238E27FC236}">
                <a16:creationId xmlns:a16="http://schemas.microsoft.com/office/drawing/2014/main" id="{FA530873-2078-44A8-8193-875863B0A71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Mutualistic relationships between fungi and plants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Found on the roots of about 90% of all known vascular plant species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Function as extensions of root system</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 soil contact and absorption.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principal types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Arbuscular mycorrhizae.</a:t>
            </a:r>
          </a:p>
          <a:p>
            <a:pPr marL="347472" lvl="0" indent="-347472">
              <a:spcBef>
                <a:spcPct val="200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Ectomycorrhizae</a:t>
            </a:r>
            <a:r>
              <a:rPr lang="en-US"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EFE6E2BC-FA7E-4D5A-9A26-889A69D7095D}"/>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6511528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3AFB3-15E9-4177-A89F-761BE012414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Arbuscular mycorrhizae</a:t>
            </a:r>
          </a:p>
        </p:txBody>
      </p:sp>
      <p:sp>
        <p:nvSpPr>
          <p:cNvPr id="3" name="Content Placeholder 2">
            <a:extLst>
              <a:ext uri="{FF2B5EF4-FFF2-40B4-BE49-F238E27FC236}">
                <a16:creationId xmlns:a16="http://schemas.microsoft.com/office/drawing/2014/main" id="{13459C65-7973-4B9C-A7DB-E49DDA25755F}"/>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By far the most common – on 80% of plant species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Fungal partners are </a:t>
            </a:r>
            <a:r>
              <a:rPr lang="en-US" dirty="0" err="1">
                <a:solidFill>
                  <a:srgbClr val="000000"/>
                </a:solidFill>
                <a:latin typeface="Arial" panose="020B0604020202020204" pitchFamily="34" charset="0"/>
                <a:ea typeface="Verdana" panose="020B0604030504040204" pitchFamily="34" charset="0"/>
              </a:rPr>
              <a:t>glomeromycetes</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aboveground fruiting structures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Potentially capable of increasing crop yields with lower phosphate and energy inputs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Hyphae penetrate the root cell wall but not cell membranes</a:t>
            </a:r>
          </a:p>
        </p:txBody>
      </p:sp>
      <p:sp>
        <p:nvSpPr>
          <p:cNvPr id="6" name="Slide Number Placeholder 3">
            <a:extLst>
              <a:ext uri="{FF2B5EF4-FFF2-40B4-BE49-F238E27FC236}">
                <a16:creationId xmlns:a16="http://schemas.microsoft.com/office/drawing/2014/main" id="{6F471407-1EE8-4724-B103-A981CF0C496B}"/>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997748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F49B9-6C2C-4671-996B-B28EDD291C9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31.9a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and a micrograph show the structures of arbuscular mycorrhizae.">
            <a:extLst>
              <a:ext uri="{FF2B5EF4-FFF2-40B4-BE49-F238E27FC236}">
                <a16:creationId xmlns:a16="http://schemas.microsoft.com/office/drawing/2014/main" id="{35D645CC-BD63-486C-9657-12F3B241E513}"/>
              </a:ext>
            </a:extLst>
          </p:cNvPr>
          <p:cNvPicPr>
            <a:picLocks noChangeAspect="1" noChangeArrowheads="1"/>
          </p:cNvPicPr>
          <p:nvPr/>
        </p:nvPicPr>
        <p:blipFill rotWithShape="1">
          <a:blip r:embed="rId2"/>
          <a:srcRect r="49879"/>
          <a:stretch/>
        </p:blipFill>
        <p:spPr bwMode="auto">
          <a:xfrm>
            <a:off x="1784290" y="1139825"/>
            <a:ext cx="5575420" cy="49377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A26FED98-C5D3-4E36-BBDC-97C13C75AAA1}"/>
              </a:ext>
            </a:extLst>
          </p:cNvPr>
          <p:cNvSpPr>
            <a:spLocks noGrp="1"/>
          </p:cNvSpPr>
          <p:nvPr>
            <p:ph type="body" sz="quarter" idx="39"/>
          </p:nvPr>
        </p:nvSpPr>
        <p:spPr>
          <a:xfrm>
            <a:off x="3200400" y="6194762"/>
            <a:ext cx="2743200" cy="181356"/>
          </a:xfrm>
        </p:spPr>
        <p:txBody>
          <a:bodyPr/>
          <a:lstStyle/>
          <a:p>
            <a:pPr algn="ctr"/>
            <a:r>
              <a:rPr lang="en-US" dirty="0">
                <a:solidFill>
                  <a:schemeClr val="tx1"/>
                </a:solidFill>
              </a:rPr>
              <a:t>(a) Eye of Science/Science Source</a:t>
            </a:r>
          </a:p>
        </p:txBody>
      </p:sp>
      <p:sp>
        <p:nvSpPr>
          <p:cNvPr id="8" name="Slide Number Placeholder 4">
            <a:extLst>
              <a:ext uri="{FF2B5EF4-FFF2-40B4-BE49-F238E27FC236}">
                <a16:creationId xmlns:a16="http://schemas.microsoft.com/office/drawing/2014/main" id="{0B34143A-9E47-4C59-BA02-E405FF53E142}"/>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987457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96665-B953-4AD7-981E-8F0F7E49BF60}"/>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Ectomycorrhizae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3B74748-01D5-4480-8ED2-18527230C89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hosts are forest trees (pines, oaks)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Hosts are important carbon sinks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Fungal partners are mostly basidiomycetes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 least 5000 species of fungi are involved in ectomycorrhizal relationships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Hyphae surround but do not penetrate the root cells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Extract nitrogen and other nutrients from soil and pass them to the host</a:t>
            </a:r>
          </a:p>
        </p:txBody>
      </p:sp>
      <p:sp>
        <p:nvSpPr>
          <p:cNvPr id="6" name="Slide Number Placeholder 3">
            <a:extLst>
              <a:ext uri="{FF2B5EF4-FFF2-40B4-BE49-F238E27FC236}">
                <a16:creationId xmlns:a16="http://schemas.microsoft.com/office/drawing/2014/main" id="{5487B777-5FC8-4BEF-B6BF-22B6EE879979}"/>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0859393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F49B9-6C2C-4671-996B-B28EDD291C9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31.9b</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and a micrograph show the structures of ectomycorrhizae, each.">
            <a:extLst>
              <a:ext uri="{FF2B5EF4-FFF2-40B4-BE49-F238E27FC236}">
                <a16:creationId xmlns:a16="http://schemas.microsoft.com/office/drawing/2014/main" id="{35D645CC-BD63-486C-9657-12F3B241E513}"/>
              </a:ext>
            </a:extLst>
          </p:cNvPr>
          <p:cNvPicPr>
            <a:picLocks noChangeAspect="1" noChangeArrowheads="1"/>
          </p:cNvPicPr>
          <p:nvPr/>
        </p:nvPicPr>
        <p:blipFill rotWithShape="1">
          <a:blip r:embed="rId2"/>
          <a:srcRect l="50975"/>
          <a:stretch/>
        </p:blipFill>
        <p:spPr bwMode="auto">
          <a:xfrm>
            <a:off x="1845240" y="1139825"/>
            <a:ext cx="5453521" cy="49377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A26FED98-C5D3-4E36-BBDC-97C13C75AAA1}"/>
              </a:ext>
            </a:extLst>
          </p:cNvPr>
          <p:cNvSpPr>
            <a:spLocks noGrp="1"/>
          </p:cNvSpPr>
          <p:nvPr>
            <p:ph type="body" sz="quarter" idx="39"/>
          </p:nvPr>
        </p:nvSpPr>
        <p:spPr>
          <a:xfrm>
            <a:off x="3291840" y="6197900"/>
            <a:ext cx="2560320" cy="181356"/>
          </a:xfrm>
        </p:spPr>
        <p:txBody>
          <a:bodyPr/>
          <a:lstStyle/>
          <a:p>
            <a:pPr algn="ctr"/>
            <a:r>
              <a:rPr lang="en-US" dirty="0">
                <a:solidFill>
                  <a:schemeClr val="tx1"/>
                </a:solidFill>
              </a:rPr>
              <a:t>(b) H.B. </a:t>
            </a:r>
            <a:r>
              <a:rPr lang="en-US" dirty="0" err="1">
                <a:solidFill>
                  <a:schemeClr val="tx1"/>
                </a:solidFill>
              </a:rPr>
              <a:t>Massicotte</a:t>
            </a:r>
            <a:r>
              <a:rPr lang="en-US" dirty="0">
                <a:solidFill>
                  <a:schemeClr val="tx1"/>
                </a:solidFill>
              </a:rPr>
              <a:t>, R.L. Peterson and L.H. Melville</a:t>
            </a:r>
          </a:p>
        </p:txBody>
      </p:sp>
      <p:sp>
        <p:nvSpPr>
          <p:cNvPr id="8" name="Slide Number Placeholder 4">
            <a:extLst>
              <a:ext uri="{FF2B5EF4-FFF2-40B4-BE49-F238E27FC236}">
                <a16:creationId xmlns:a16="http://schemas.microsoft.com/office/drawing/2014/main" id="{0B34143A-9E47-4C59-BA02-E405FF53E142}"/>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020269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B85CC5-82E4-4BDC-BE15-A1CC803770A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Animal mutual symbioses</a:t>
            </a:r>
          </a:p>
        </p:txBody>
      </p:sp>
      <p:sp>
        <p:nvSpPr>
          <p:cNvPr id="3" name="Content Placeholder 2">
            <a:extLst>
              <a:ext uri="{FF2B5EF4-FFF2-40B4-BE49-F238E27FC236}">
                <a16:creationId xmlns:a16="http://schemas.microsoft.com/office/drawing/2014/main" id="{E2BAAABA-FA59-4922-9420-388BA3F6ADDE}"/>
              </a:ext>
            </a:extLst>
          </p:cNvPr>
          <p:cNvSpPr>
            <a:spLocks noGrp="1"/>
          </p:cNvSpPr>
          <p:nvPr>
            <p:ph sz="quarter" idx="11"/>
          </p:nvPr>
        </p:nvSpPr>
        <p:spPr>
          <a:xfrm>
            <a:off x="342900" y="1276710"/>
            <a:ext cx="8458200" cy="2011680"/>
          </a:xfrm>
        </p:spPr>
        <p:txBody>
          <a:bodyPr/>
          <a:lstStyle/>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Ruminant animals host </a:t>
            </a:r>
            <a:r>
              <a:rPr lang="en-US" sz="2200" dirty="0" err="1">
                <a:solidFill>
                  <a:srgbClr val="000000"/>
                </a:solidFill>
                <a:latin typeface="Arial" panose="020B0604020202020204" pitchFamily="34" charset="0"/>
                <a:ea typeface="Verdana" panose="020B0604030504040204" pitchFamily="34" charset="0"/>
              </a:rPr>
              <a:t>neocallimastigomycete</a:t>
            </a:r>
            <a:r>
              <a:rPr lang="en-US" sz="2200" dirty="0">
                <a:solidFill>
                  <a:srgbClr val="000000"/>
                </a:solidFill>
                <a:latin typeface="Arial" panose="020B0604020202020204" pitchFamily="34" charset="0"/>
                <a:ea typeface="Verdana" panose="020B0604030504040204" pitchFamily="34" charset="0"/>
              </a:rPr>
              <a:t> fungi in their gut</a:t>
            </a:r>
          </a:p>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Leaf-cutter ants have domesticated basidiomycete fungi which they keep in underground gardens</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Ants provide fungi with leaves.</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Fungi are food for the ants.</a:t>
            </a:r>
          </a:p>
        </p:txBody>
      </p:sp>
      <p:pic>
        <p:nvPicPr>
          <p:cNvPr id="9" name="Picture 3" descr="An image shows ant-fungus symbiosis. The ant eats the fungus.">
            <a:extLst>
              <a:ext uri="{FF2B5EF4-FFF2-40B4-BE49-F238E27FC236}">
                <a16:creationId xmlns:a16="http://schemas.microsoft.com/office/drawing/2014/main" id="{96116787-9CB6-4D29-87E4-4EAF4A67B74F}"/>
              </a:ext>
            </a:extLst>
          </p:cNvPr>
          <p:cNvPicPr>
            <a:picLocks noChangeAspect="1" noChangeArrowheads="1"/>
          </p:cNvPicPr>
          <p:nvPr/>
        </p:nvPicPr>
        <p:blipFill>
          <a:blip r:embed="rId2"/>
          <a:stretch>
            <a:fillRect/>
          </a:stretch>
        </p:blipFill>
        <p:spPr bwMode="auto">
          <a:xfrm>
            <a:off x="2413077" y="3322525"/>
            <a:ext cx="4317847" cy="292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CA4EAB57-C268-4CF6-B57A-9A19F43A47CA}"/>
              </a:ext>
            </a:extLst>
          </p:cNvPr>
          <p:cNvSpPr>
            <a:spLocks noGrp="1"/>
          </p:cNvSpPr>
          <p:nvPr>
            <p:ph type="body" sz="quarter" idx="39"/>
          </p:nvPr>
        </p:nvSpPr>
        <p:spPr>
          <a:xfrm>
            <a:off x="3657600" y="6319594"/>
            <a:ext cx="1828800" cy="181356"/>
          </a:xfrm>
        </p:spPr>
        <p:txBody>
          <a:bodyPr/>
          <a:lstStyle/>
          <a:p>
            <a:pPr algn="ctr"/>
            <a:r>
              <a:rPr lang="en-US" dirty="0">
                <a:solidFill>
                  <a:schemeClr val="tx1"/>
                </a:solidFill>
              </a:rPr>
              <a:t>Scott </a:t>
            </a:r>
            <a:r>
              <a:rPr lang="en-US" dirty="0" err="1">
                <a:solidFill>
                  <a:schemeClr val="tx1"/>
                </a:solidFill>
              </a:rPr>
              <a:t>Camazine</a:t>
            </a:r>
            <a:r>
              <a:rPr lang="en-US" dirty="0">
                <a:solidFill>
                  <a:schemeClr val="tx1"/>
                </a:solidFill>
              </a:rPr>
              <a:t>/Science Source </a:t>
            </a:r>
          </a:p>
        </p:txBody>
      </p:sp>
      <p:sp>
        <p:nvSpPr>
          <p:cNvPr id="8" name="Slide Number Placeholder 5">
            <a:extLst>
              <a:ext uri="{FF2B5EF4-FFF2-40B4-BE49-F238E27FC236}">
                <a16:creationId xmlns:a16="http://schemas.microsoft.com/office/drawing/2014/main" id="{BA739A63-0BF0-4353-A0ED-6F81DC44A89B}"/>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1315212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AD8D8-BD22-4BA7-9BB2-BD209179135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Fungal Parasites and Pathogens</a:t>
            </a:r>
          </a:p>
        </p:txBody>
      </p:sp>
      <p:sp>
        <p:nvSpPr>
          <p:cNvPr id="3" name="Content Placeholder 2">
            <a:extLst>
              <a:ext uri="{FF2B5EF4-FFF2-40B4-BE49-F238E27FC236}">
                <a16:creationId xmlns:a16="http://schemas.microsoft.com/office/drawing/2014/main" id="{C7400F35-FB18-4793-99E0-00A89E2B194A}"/>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Cause health issues in humans: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Allergens trigger immune responses.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Fungal spores cause allergic reactions but also can cause illness when in high numbers.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Mycoses, direct infections (skin and nails).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Ingested toxins produced by fungi.</a:t>
            </a:r>
          </a:p>
        </p:txBody>
      </p:sp>
      <p:sp>
        <p:nvSpPr>
          <p:cNvPr id="6" name="Slide Number Placeholder 3">
            <a:extLst>
              <a:ext uri="{FF2B5EF4-FFF2-40B4-BE49-F238E27FC236}">
                <a16:creationId xmlns:a16="http://schemas.microsoft.com/office/drawing/2014/main" id="{9B33B335-227F-4421-AC2A-9BB7BB62B0BF}"/>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8716171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F930D6-AA65-4CD7-A707-DC506EF45FA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Fungal toxins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69B7C83-66C0-4848-91FB-46D746705627}"/>
              </a:ext>
            </a:extLst>
          </p:cNvPr>
          <p:cNvSpPr>
            <a:spLocks noGrp="1"/>
          </p:cNvSpPr>
          <p:nvPr>
            <p:ph sz="quarter" idx="11"/>
          </p:nvPr>
        </p:nvSpPr>
        <p:spPr>
          <a:xfrm>
            <a:off x="342900" y="1276710"/>
            <a:ext cx="8458200" cy="1888949"/>
          </a:xfrm>
        </p:spPr>
        <p:txBody>
          <a:bodyPr/>
          <a:lstStyle/>
          <a:p>
            <a:pPr lvl="0">
              <a:spcBef>
                <a:spcPts val="2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Fungi may secrete mycotoxins making food unpalatable, carcinogenic, or poisonous</a:t>
            </a:r>
          </a:p>
          <a:p>
            <a:pPr marL="347472" lvl="1" indent="-347472">
              <a:spcBef>
                <a:spcPts val="200"/>
              </a:spcBef>
              <a:spcAft>
                <a:spcPts val="0"/>
              </a:spcAft>
              <a:buClr>
                <a:srgbClr val="000000"/>
              </a:buClr>
            </a:pPr>
            <a:r>
              <a:rPr lang="en-US" sz="2200" i="1" dirty="0">
                <a:solidFill>
                  <a:srgbClr val="000000"/>
                </a:solidFill>
                <a:latin typeface="Arial" panose="020B0604020202020204" pitchFamily="34" charset="0"/>
                <a:ea typeface="Verdana" panose="020B0604030504040204" pitchFamily="34" charset="0"/>
              </a:rPr>
              <a:t>Aspergillus flavus </a:t>
            </a:r>
            <a:r>
              <a:rPr lang="en-US" sz="2200" dirty="0">
                <a:solidFill>
                  <a:srgbClr val="000000"/>
                </a:solidFill>
                <a:latin typeface="Arial" panose="020B0604020202020204" pitchFamily="34" charset="0"/>
                <a:ea typeface="Verdana" panose="020B0604030504040204" pitchFamily="34" charset="0"/>
              </a:rPr>
              <a:t>– aflatoxin.</a:t>
            </a:r>
          </a:p>
          <a:p>
            <a:pPr marL="347472" lvl="1" indent="-347472">
              <a:spcBef>
                <a:spcPts val="200"/>
              </a:spcBef>
              <a:spcAft>
                <a:spcPts val="0"/>
              </a:spcAft>
              <a:buClr>
                <a:srgbClr val="000000"/>
              </a:buClr>
            </a:pPr>
            <a:r>
              <a:rPr lang="en-US" sz="2200" i="1" dirty="0" err="1">
                <a:solidFill>
                  <a:srgbClr val="000000"/>
                </a:solidFill>
                <a:latin typeface="Arial" panose="020B0604020202020204" pitchFamily="34" charset="0"/>
                <a:ea typeface="Verdana" panose="020B0604030504040204" pitchFamily="34" charset="0"/>
              </a:rPr>
              <a:t>Ustilago</a:t>
            </a:r>
            <a:r>
              <a:rPr lang="en-US" sz="2200" i="1" dirty="0">
                <a:solidFill>
                  <a:srgbClr val="000000"/>
                </a:solidFill>
                <a:latin typeface="Arial" panose="020B0604020202020204" pitchFamily="34" charset="0"/>
                <a:ea typeface="Verdana" panose="020B0604030504040204" pitchFamily="34" charset="0"/>
              </a:rPr>
              <a:t> maydis </a:t>
            </a:r>
            <a:r>
              <a:rPr lang="en-US" sz="2200" dirty="0">
                <a:solidFill>
                  <a:srgbClr val="000000"/>
                </a:solidFill>
                <a:latin typeface="Arial" panose="020B0604020202020204" pitchFamily="34" charset="0"/>
                <a:ea typeface="Verdana" panose="020B0604030504040204" pitchFamily="34" charset="0"/>
              </a:rPr>
              <a:t>– corn smut, harms plants but not animals that eat the plants.</a:t>
            </a:r>
          </a:p>
        </p:txBody>
      </p:sp>
      <p:pic>
        <p:nvPicPr>
          <p:cNvPr id="10" name="Picture 3" descr="Aspergillus flavus forms microscopic structures on corn ears while Ustilago maydis grow out of individual kernels forming large growths.">
            <a:extLst>
              <a:ext uri="{FF2B5EF4-FFF2-40B4-BE49-F238E27FC236}">
                <a16:creationId xmlns:a16="http://schemas.microsoft.com/office/drawing/2014/main" id="{DF3B546B-7848-4FFB-9AD4-6F6E6D45F8AD}"/>
              </a:ext>
            </a:extLst>
          </p:cNvPr>
          <p:cNvPicPr>
            <a:picLocks noChangeAspect="1" noChangeArrowheads="1"/>
          </p:cNvPicPr>
          <p:nvPr/>
        </p:nvPicPr>
        <p:blipFill rotWithShape="1">
          <a:blip r:embed="rId2"/>
          <a:srcRect l="7600" b="11193"/>
          <a:stretch/>
        </p:blipFill>
        <p:spPr bwMode="auto">
          <a:xfrm>
            <a:off x="2862977" y="3077108"/>
            <a:ext cx="4904386" cy="31089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F24C8BD8-CDCB-48DF-AFAD-88182E190E08}"/>
              </a:ext>
            </a:extLst>
          </p:cNvPr>
          <p:cNvSpPr>
            <a:spLocks noGrp="1"/>
          </p:cNvSpPr>
          <p:nvPr>
            <p:ph type="body" sz="quarter" idx="39"/>
          </p:nvPr>
        </p:nvSpPr>
        <p:spPr>
          <a:xfrm>
            <a:off x="2892010" y="6251528"/>
            <a:ext cx="4846320" cy="181356"/>
          </a:xfrm>
        </p:spPr>
        <p:txBody>
          <a:bodyPr/>
          <a:lstStyle/>
          <a:p>
            <a:pPr algn="ctr"/>
            <a:r>
              <a:rPr lang="en-US" dirty="0">
                <a:solidFill>
                  <a:schemeClr val="tx1"/>
                </a:solidFill>
              </a:rPr>
              <a:t>(a) Thierry </a:t>
            </a:r>
            <a:r>
              <a:rPr lang="en-US" dirty="0" err="1">
                <a:solidFill>
                  <a:schemeClr val="tx1"/>
                </a:solidFill>
              </a:rPr>
              <a:t>Berrod</a:t>
            </a:r>
            <a:r>
              <a:rPr lang="en-US" dirty="0">
                <a:solidFill>
                  <a:schemeClr val="tx1"/>
                </a:solidFill>
              </a:rPr>
              <a:t>, Mona Lisa Production/Science Source; (b) Scott </a:t>
            </a:r>
            <a:r>
              <a:rPr lang="en-US" dirty="0" err="1">
                <a:solidFill>
                  <a:schemeClr val="tx1"/>
                </a:solidFill>
              </a:rPr>
              <a:t>Camazine</a:t>
            </a:r>
            <a:r>
              <a:rPr lang="en-US" dirty="0">
                <a:solidFill>
                  <a:schemeClr val="tx1"/>
                </a:solidFill>
              </a:rPr>
              <a:t>/</a:t>
            </a:r>
            <a:r>
              <a:rPr lang="en-US" dirty="0" err="1">
                <a:solidFill>
                  <a:schemeClr val="tx1"/>
                </a:solidFill>
              </a:rPr>
              <a:t>Alamy</a:t>
            </a:r>
            <a:r>
              <a:rPr lang="en-US" dirty="0">
                <a:solidFill>
                  <a:schemeClr val="tx1"/>
                </a:solidFill>
              </a:rPr>
              <a:t> Stock Photo </a:t>
            </a:r>
          </a:p>
        </p:txBody>
      </p:sp>
      <p:sp>
        <p:nvSpPr>
          <p:cNvPr id="9" name="Slide Number Placeholder 5">
            <a:extLst>
              <a:ext uri="{FF2B5EF4-FFF2-40B4-BE49-F238E27FC236}">
                <a16:creationId xmlns:a16="http://schemas.microsoft.com/office/drawing/2014/main" id="{E768BDA0-E190-427B-8FDE-E69B5A0169C7}"/>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567584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EC4F8-3F63-406E-90F1-8AC8D0ECEAC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Defining Fungi</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21CA241-3748-4B6A-AE70-7E4EA288B89D}"/>
              </a:ext>
            </a:extLst>
          </p:cNvPr>
          <p:cNvSpPr>
            <a:spLocks noGrp="1"/>
          </p:cNvSpPr>
          <p:nvPr>
            <p:ph sz="quarter" idx="11"/>
          </p:nvPr>
        </p:nvSpPr>
        <p:spPr>
          <a:xfrm>
            <a:off x="342899" y="1276710"/>
            <a:ext cx="8580763" cy="4974336"/>
          </a:xfrm>
        </p:spPr>
        <p:txBody>
          <a:bodyPr/>
          <a:lstStyle/>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Mycologists believe there may be as many as 1.5 million fungal species</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Single-celled or multicellular</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Sexual or asexual</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Exhibit an unusual form of mitosis</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Specialized to extract and absorb nutrients from surroundings</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Animal and fungi last shared a common ancestor 460 M</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Y</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a:t>
            </a:r>
          </a:p>
        </p:txBody>
      </p:sp>
      <p:sp>
        <p:nvSpPr>
          <p:cNvPr id="6" name="Slide Number Placeholder 3">
            <a:extLst>
              <a:ext uri="{FF2B5EF4-FFF2-40B4-BE49-F238E27FC236}">
                <a16:creationId xmlns:a16="http://schemas.microsoft.com/office/drawing/2014/main" id="{A310415B-321C-4988-8F01-BF209BF4F5FD}"/>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220304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36F21-E9CF-4C05-9179-C2683759488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Diseases Caused by Fungi</a:t>
            </a:r>
          </a:p>
        </p:txBody>
      </p:sp>
      <p:sp>
        <p:nvSpPr>
          <p:cNvPr id="3" name="Content Placeholder 2">
            <a:extLst>
              <a:ext uri="{FF2B5EF4-FFF2-40B4-BE49-F238E27FC236}">
                <a16:creationId xmlns:a16="http://schemas.microsoft.com/office/drawing/2014/main" id="{8A577CEE-AFD4-4E15-87E5-C8931CB38100}"/>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Fungi also cause human and animal diseases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Athlete’s foot, ringworm, and nail fungus.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Fungal diseases are difficult to treat because of the close phylogenetic relationship between fungi and animals</a:t>
            </a:r>
          </a:p>
        </p:txBody>
      </p:sp>
      <p:sp>
        <p:nvSpPr>
          <p:cNvPr id="6" name="Slide Number Placeholder 3">
            <a:extLst>
              <a:ext uri="{FF2B5EF4-FFF2-40B4-BE49-F238E27FC236}">
                <a16:creationId xmlns:a16="http://schemas.microsoft.com/office/drawing/2014/main" id="{A5D7CD2E-AA84-4202-8B68-0B4C2711D6F2}"/>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0963892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98B23-76E6-4A75-88E7-CF05F9484474}"/>
              </a:ext>
            </a:extLst>
          </p:cNvPr>
          <p:cNvSpPr>
            <a:spLocks noGrp="1"/>
          </p:cNvSpPr>
          <p:nvPr>
            <p:ph type="title"/>
          </p:nvPr>
        </p:nvSpPr>
        <p:spPr/>
        <p:txBody>
          <a:bodyPr/>
          <a:lstStyle/>
          <a:p>
            <a:pPr lvl="0"/>
            <a:r>
              <a:rPr lang="en-US" altLang="en-US" i="1" dirty="0" err="1">
                <a:solidFill>
                  <a:srgbClr val="000000"/>
                </a:solidFill>
                <a:latin typeface="Arial" panose="020B0604020202020204" pitchFamily="34" charset="0"/>
                <a:ea typeface="Microsoft YaHei" panose="020B0503020204020204" pitchFamily="34" charset="-122"/>
                <a:cs typeface="Arial" pitchFamily="34" charset="0"/>
              </a:rPr>
              <a:t>Batrachochytrium</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i="1" dirty="0" err="1">
                <a:solidFill>
                  <a:srgbClr val="000000"/>
                </a:solidFill>
                <a:latin typeface="Arial" panose="020B0604020202020204" pitchFamily="34" charset="0"/>
                <a:ea typeface="Microsoft YaHei" panose="020B0503020204020204" pitchFamily="34" charset="-122"/>
                <a:cs typeface="Arial" pitchFamily="34" charset="0"/>
              </a:rPr>
              <a:t>dendrobatidis</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causes chytridiomycosis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BC72E52-F224-46B7-9F46-6E8F96B06105}"/>
              </a:ext>
            </a:extLst>
          </p:cNvPr>
          <p:cNvSpPr>
            <a:spLocks noGrp="1"/>
          </p:cNvSpPr>
          <p:nvPr>
            <p:ph sz="quarter" idx="11"/>
          </p:nvPr>
        </p:nvSpPr>
        <p:spPr>
          <a:xfrm>
            <a:off x="342900" y="1276710"/>
            <a:ext cx="8458200" cy="828816"/>
          </a:xfrm>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Associated with the worldwide decline in amphibian populations</a:t>
            </a:r>
          </a:p>
        </p:txBody>
      </p:sp>
      <p:pic>
        <p:nvPicPr>
          <p:cNvPr id="9" name="Picture 3" descr="Chytrid lesions are like pimples or pox covering the abdomen of the frog.">
            <a:extLst>
              <a:ext uri="{FF2B5EF4-FFF2-40B4-BE49-F238E27FC236}">
                <a16:creationId xmlns:a16="http://schemas.microsoft.com/office/drawing/2014/main" id="{B521F3B1-E80F-466D-8A0F-046B96F1A9B0}"/>
              </a:ext>
            </a:extLst>
          </p:cNvPr>
          <p:cNvPicPr>
            <a:picLocks noChangeAspect="1" noChangeArrowheads="1"/>
          </p:cNvPicPr>
          <p:nvPr/>
        </p:nvPicPr>
        <p:blipFill>
          <a:blip r:embed="rId2"/>
          <a:stretch>
            <a:fillRect/>
          </a:stretch>
        </p:blipFill>
        <p:spPr bwMode="auto">
          <a:xfrm>
            <a:off x="2369275" y="1975913"/>
            <a:ext cx="4622023" cy="42062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A51F65A7-6E2E-4E3B-AFD5-33D4A14C5F34}"/>
              </a:ext>
            </a:extLst>
          </p:cNvPr>
          <p:cNvSpPr>
            <a:spLocks noGrp="1"/>
          </p:cNvSpPr>
          <p:nvPr>
            <p:ph type="body" sz="quarter" idx="39"/>
          </p:nvPr>
        </p:nvSpPr>
        <p:spPr>
          <a:xfrm>
            <a:off x="1937086" y="6243507"/>
            <a:ext cx="5486400" cy="181356"/>
          </a:xfrm>
        </p:spPr>
        <p:txBody>
          <a:bodyPr/>
          <a:lstStyle/>
          <a:p>
            <a:pPr algn="ctr"/>
            <a:r>
              <a:rPr lang="en-US" dirty="0">
                <a:solidFill>
                  <a:schemeClr val="tx1"/>
                </a:solidFill>
              </a:rPr>
              <a:t>(left) ©School of Biological Sciences, University of Canterbury, New Zealand; (inset) Courtesy of Dr. Peter </a:t>
            </a:r>
            <a:r>
              <a:rPr lang="en-US" dirty="0" err="1">
                <a:solidFill>
                  <a:schemeClr val="tx1"/>
                </a:solidFill>
              </a:rPr>
              <a:t>Daszak</a:t>
            </a:r>
            <a:r>
              <a:rPr lang="en-US" dirty="0">
                <a:solidFill>
                  <a:schemeClr val="tx1"/>
                </a:solidFill>
              </a:rPr>
              <a:t> </a:t>
            </a:r>
          </a:p>
        </p:txBody>
      </p:sp>
      <p:sp>
        <p:nvSpPr>
          <p:cNvPr id="8" name="Slide Number Placeholder 5">
            <a:extLst>
              <a:ext uri="{FF2B5EF4-FFF2-40B4-BE49-F238E27FC236}">
                <a16:creationId xmlns:a16="http://schemas.microsoft.com/office/drawing/2014/main" id="{84D71D00-7139-4840-BEFC-35CC853021D0}"/>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7361708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D27A5-291D-4B53-8A6C-C9E404D2BB8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Fungal Plant Diseases</a:t>
            </a:r>
          </a:p>
        </p:txBody>
      </p:sp>
      <p:sp>
        <p:nvSpPr>
          <p:cNvPr id="3" name="Content Placeholder 2">
            <a:extLst>
              <a:ext uri="{FF2B5EF4-FFF2-40B4-BE49-F238E27FC236}">
                <a16:creationId xmlns:a16="http://schemas.microsoft.com/office/drawing/2014/main" id="{D91005F9-69C0-4B04-BE3E-93D77BA2E8BF}"/>
              </a:ext>
            </a:extLst>
          </p:cNvPr>
          <p:cNvSpPr>
            <a:spLocks noGrp="1"/>
          </p:cNvSpPr>
          <p:nvPr>
            <p:ph sz="quarter" idx="11"/>
          </p:nvPr>
        </p:nvSpPr>
        <p:spPr>
          <a:xfrm>
            <a:off x="342900" y="1276710"/>
            <a:ext cx="4734426" cy="4974336"/>
          </a:xfrm>
        </p:spPr>
        <p:txBody>
          <a:bodyPr/>
          <a:lstStyle/>
          <a:p>
            <a:pPr lvl="0">
              <a:spcBef>
                <a:spcPts val="1200"/>
              </a:spcBef>
              <a:spcAft>
                <a:spcPts val="1200"/>
              </a:spcAft>
              <a:buClr>
                <a:srgbClr val="003B48"/>
              </a:buClr>
            </a:pPr>
            <a:r>
              <a:rPr lang="en-US" sz="2200" dirty="0">
                <a:solidFill>
                  <a:srgbClr val="000000"/>
                </a:solidFill>
                <a:latin typeface="Arial" panose="020B0604020202020204" pitchFamily="34" charset="0"/>
                <a:ea typeface="Verdana" panose="020B0604030504040204" pitchFamily="34" charset="0"/>
              </a:rPr>
              <a:t>Fungal species cause many diseases in plants</a:t>
            </a:r>
          </a:p>
          <a:p>
            <a:pPr marL="347472" lvl="0" indent="-347472">
              <a:spcBef>
                <a:spcPts val="1200"/>
              </a:spcBef>
              <a:spcAft>
                <a:spcPts val="12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Among most harmful pests of living plants.</a:t>
            </a:r>
          </a:p>
          <a:p>
            <a:pPr marL="347472" lvl="0" indent="-347472">
              <a:spcBef>
                <a:spcPts val="1200"/>
              </a:spcBef>
              <a:spcAft>
                <a:spcPts val="12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Can also spoil harvested or stored food products.</a:t>
            </a:r>
          </a:p>
        </p:txBody>
      </p:sp>
      <p:pic>
        <p:nvPicPr>
          <p:cNvPr id="10" name="Picture 3" descr="The chemical composition of leaves on infected trees is altered.">
            <a:extLst>
              <a:ext uri="{FF2B5EF4-FFF2-40B4-BE49-F238E27FC236}">
                <a16:creationId xmlns:a16="http://schemas.microsoft.com/office/drawing/2014/main" id="{40E2F1CB-A848-4234-B865-66AB8FB3CA37}"/>
              </a:ext>
            </a:extLst>
          </p:cNvPr>
          <p:cNvPicPr>
            <a:picLocks noChangeAspect="1" noChangeArrowheads="1"/>
          </p:cNvPicPr>
          <p:nvPr/>
        </p:nvPicPr>
        <p:blipFill rotWithShape="1">
          <a:blip r:embed="rId2"/>
          <a:srcRect l="63592"/>
          <a:stretch/>
        </p:blipFill>
        <p:spPr bwMode="auto">
          <a:xfrm>
            <a:off x="5278985" y="516396"/>
            <a:ext cx="3499440" cy="54864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F5FFEA4D-AFD0-4FDB-AAEB-09AC0BA5EE62}"/>
              </a:ext>
            </a:extLst>
          </p:cNvPr>
          <p:cNvSpPr>
            <a:spLocks noGrp="1"/>
          </p:cNvSpPr>
          <p:nvPr>
            <p:ph type="body" sz="quarter" idx="39"/>
          </p:nvPr>
        </p:nvSpPr>
        <p:spPr>
          <a:xfrm>
            <a:off x="5428505" y="6070044"/>
            <a:ext cx="3200400" cy="274320"/>
          </a:xfrm>
        </p:spPr>
        <p:txBody>
          <a:bodyPr/>
          <a:lstStyle/>
          <a:p>
            <a:pPr algn="ctr"/>
            <a:r>
              <a:rPr lang="en-US" dirty="0">
                <a:solidFill>
                  <a:schemeClr val="tx1"/>
                </a:solidFill>
              </a:rPr>
              <a:t>(b) ©USDA Forest Service, Northern and Intermountain Region, USDA Forest Service, Bugwood.org; (c) </a:t>
            </a:r>
            <a:r>
              <a:rPr lang="en-US" dirty="0" err="1">
                <a:solidFill>
                  <a:schemeClr val="tx1"/>
                </a:solidFill>
              </a:rPr>
              <a:t>agefotostock</a:t>
            </a:r>
            <a:r>
              <a:rPr lang="en-US" dirty="0">
                <a:solidFill>
                  <a:schemeClr val="tx1"/>
                </a:solidFill>
              </a:rPr>
              <a:t>/</a:t>
            </a:r>
            <a:r>
              <a:rPr lang="en-US" dirty="0" err="1">
                <a:solidFill>
                  <a:schemeClr val="tx1"/>
                </a:solidFill>
              </a:rPr>
              <a:t>SuperStock</a:t>
            </a:r>
            <a:endParaRPr lang="en-US" dirty="0">
              <a:solidFill>
                <a:schemeClr val="tx1"/>
              </a:solidFill>
            </a:endParaRPr>
          </a:p>
        </p:txBody>
      </p:sp>
      <p:sp>
        <p:nvSpPr>
          <p:cNvPr id="9" name="Slide Number Placeholder 5">
            <a:extLst>
              <a:ext uri="{FF2B5EF4-FFF2-40B4-BE49-F238E27FC236}">
                <a16:creationId xmlns:a16="http://schemas.microsoft.com/office/drawing/2014/main" id="{6D15D1B4-F661-4CD3-964F-F3F10BFBFE8E}"/>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8903388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5DA2D-405A-42A2-A3E5-1445F358745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31.13a</a:t>
            </a:r>
          </a:p>
        </p:txBody>
      </p:sp>
      <p:pic>
        <p:nvPicPr>
          <p:cNvPr id="9" name="Picture 2" descr="Armillaria forms typical mushroom fruiting bodies.">
            <a:extLst>
              <a:ext uri="{FF2B5EF4-FFF2-40B4-BE49-F238E27FC236}">
                <a16:creationId xmlns:a16="http://schemas.microsoft.com/office/drawing/2014/main" id="{23F6650C-27B9-4E01-B312-9C80B668BCA9}"/>
              </a:ext>
            </a:extLst>
          </p:cNvPr>
          <p:cNvPicPr>
            <a:picLocks noChangeAspect="1" noChangeArrowheads="1"/>
          </p:cNvPicPr>
          <p:nvPr/>
        </p:nvPicPr>
        <p:blipFill rotWithShape="1">
          <a:blip r:embed="rId2"/>
          <a:srcRect r="35454"/>
          <a:stretch/>
        </p:blipFill>
        <p:spPr bwMode="auto">
          <a:xfrm>
            <a:off x="1728528" y="1116010"/>
            <a:ext cx="5686944"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3B8661DF-9839-4100-93D5-D4BB12F0EBBB}"/>
              </a:ext>
            </a:extLst>
          </p:cNvPr>
          <p:cNvSpPr>
            <a:spLocks noGrp="1"/>
          </p:cNvSpPr>
          <p:nvPr>
            <p:ph type="body" sz="quarter" idx="39"/>
          </p:nvPr>
        </p:nvSpPr>
        <p:spPr>
          <a:xfrm>
            <a:off x="2971800" y="6247064"/>
            <a:ext cx="3200400" cy="168442"/>
          </a:xfrm>
        </p:spPr>
        <p:txBody>
          <a:bodyPr/>
          <a:lstStyle/>
          <a:p>
            <a:pPr algn="ctr"/>
            <a:r>
              <a:rPr lang="en-US" dirty="0">
                <a:solidFill>
                  <a:schemeClr val="tx1"/>
                </a:solidFill>
              </a:rPr>
              <a:t>(a) USDA, Forest Service/Ralph Williams</a:t>
            </a:r>
          </a:p>
        </p:txBody>
      </p:sp>
      <p:sp>
        <p:nvSpPr>
          <p:cNvPr id="7" name="Slide Number Placeholder 4">
            <a:extLst>
              <a:ext uri="{FF2B5EF4-FFF2-40B4-BE49-F238E27FC236}">
                <a16:creationId xmlns:a16="http://schemas.microsoft.com/office/drawing/2014/main" id="{DB853D5A-0386-41F9-ADCD-2C756F6F9F32}"/>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4729134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1B46E9-E091-4C64-9C08-FAF73FB6EAD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Basidiomycota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41456EB-7561-47E1-B2FB-F30B3DDA6E03}"/>
              </a:ext>
            </a:extLst>
          </p:cNvPr>
          <p:cNvSpPr>
            <a:spLocks noGrp="1"/>
          </p:cNvSpPr>
          <p:nvPr>
            <p:ph sz="quarter" idx="11"/>
          </p:nvPr>
        </p:nvSpPr>
        <p:spPr>
          <a:xfrm>
            <a:off x="342900" y="1276710"/>
            <a:ext cx="8458200" cy="2129888"/>
          </a:xfrm>
        </p:spPr>
        <p:txBody>
          <a:bodyPr/>
          <a:lstStyle/>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Basidiomycetes are some of the most familiar fungi</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 mushrooms, toadstools, puffballs, shelf fungi, etc.</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important plant pathogens like rusts and smuts.</a:t>
            </a:r>
          </a:p>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“Club fungi” named for basidium – club-shaped sexual reproductive structure</a:t>
            </a:r>
          </a:p>
        </p:txBody>
      </p:sp>
      <p:pic>
        <p:nvPicPr>
          <p:cNvPr id="10" name="Picture 3" descr="A schematic shows the phylogenetic tree of Basidiomycota's relationship with the fungi.">
            <a:extLst>
              <a:ext uri="{FF2B5EF4-FFF2-40B4-BE49-F238E27FC236}">
                <a16:creationId xmlns:a16="http://schemas.microsoft.com/office/drawing/2014/main" id="{B9825C3C-F969-4807-81A7-841F4F4B6FEF}"/>
              </a:ext>
            </a:extLst>
          </p:cNvPr>
          <p:cNvPicPr>
            <a:picLocks noChangeAspect="1" noChangeArrowheads="1"/>
          </p:cNvPicPr>
          <p:nvPr/>
        </p:nvPicPr>
        <p:blipFill>
          <a:blip r:embed="rId2"/>
          <a:stretch>
            <a:fillRect/>
          </a:stretch>
        </p:blipFill>
        <p:spPr bwMode="auto">
          <a:xfrm>
            <a:off x="2382890" y="3441059"/>
            <a:ext cx="4378220" cy="2743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42AA3625-01D9-4DE1-947E-404766C8FD9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F80AD53-31A0-443E-84D5-9031F42C9D24}"/>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9326429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0491A-EF81-4912-BCC0-FF4F35C641D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Basidiomycota Reproduction</a:t>
            </a:r>
          </a:p>
        </p:txBody>
      </p:sp>
      <p:sp>
        <p:nvSpPr>
          <p:cNvPr id="3" name="Content Placeholder 2">
            <a:extLst>
              <a:ext uri="{FF2B5EF4-FFF2-40B4-BE49-F238E27FC236}">
                <a16:creationId xmlns:a16="http://schemas.microsoft.com/office/drawing/2014/main" id="{128C90C5-9B49-40BA-A7DF-B56EE1E9E11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Karyogamy occurs within basidia</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diploid cell in life cycle.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Meiosis follows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four haploid products are incorporated into basidiospores</a:t>
            </a:r>
          </a:p>
        </p:txBody>
      </p:sp>
      <p:sp>
        <p:nvSpPr>
          <p:cNvPr id="6" name="Slide Number Placeholder 3">
            <a:extLst>
              <a:ext uri="{FF2B5EF4-FFF2-40B4-BE49-F238E27FC236}">
                <a16:creationId xmlns:a16="http://schemas.microsoft.com/office/drawing/2014/main" id="{F5E33DF5-5EC3-43FD-AA3A-4289117EEA3F}"/>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62811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BD1C4-9741-44ED-8368-D494BE39682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31.14</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mage shows basidiomycetes and an illustration of their life cycle.">
            <a:extLst>
              <a:ext uri="{FF2B5EF4-FFF2-40B4-BE49-F238E27FC236}">
                <a16:creationId xmlns:a16="http://schemas.microsoft.com/office/drawing/2014/main" id="{350E2C46-E7E7-4777-92C7-955A14541A60}"/>
              </a:ext>
            </a:extLst>
          </p:cNvPr>
          <p:cNvPicPr>
            <a:picLocks noChangeAspect="1" noChangeArrowheads="1"/>
          </p:cNvPicPr>
          <p:nvPr/>
        </p:nvPicPr>
        <p:blipFill>
          <a:blip r:embed="rId2"/>
          <a:stretch>
            <a:fillRect/>
          </a:stretch>
        </p:blipFill>
        <p:spPr bwMode="auto">
          <a:xfrm>
            <a:off x="365760" y="1337264"/>
            <a:ext cx="8412480" cy="459315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3B28BB54-8A04-498E-80D0-7321B144B62D}"/>
              </a:ext>
            </a:extLst>
          </p:cNvPr>
          <p:cNvSpPr>
            <a:spLocks noGrp="1"/>
          </p:cNvSpPr>
          <p:nvPr>
            <p:ph type="body" sz="quarter" idx="39"/>
          </p:nvPr>
        </p:nvSpPr>
        <p:spPr>
          <a:xfrm>
            <a:off x="703841" y="4280298"/>
            <a:ext cx="2011680" cy="181356"/>
          </a:xfrm>
        </p:spPr>
        <p:txBody>
          <a:bodyPr/>
          <a:lstStyle/>
          <a:p>
            <a:pPr algn="ctr"/>
            <a:r>
              <a:rPr lang="en-US" dirty="0">
                <a:solidFill>
                  <a:schemeClr val="tx1"/>
                </a:solidFill>
              </a:rPr>
              <a:t>(a) Alexandra Lowry/Science Source </a:t>
            </a:r>
          </a:p>
        </p:txBody>
      </p:sp>
      <p:sp>
        <p:nvSpPr>
          <p:cNvPr id="10" name="Text Placeholder 4">
            <a:extLst>
              <a:ext uri="{FF2B5EF4-FFF2-40B4-BE49-F238E27FC236}">
                <a16:creationId xmlns:a16="http://schemas.microsoft.com/office/drawing/2014/main" id="{75469041-B93C-4E70-BFD7-A60285307F9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07E25CC4-ACAC-47F6-9B7C-9C20839DEC95}"/>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75569294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A5FF8E-CF2F-47B8-BB7C-06038D33F7A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Basidiomycota Development</a:t>
            </a:r>
          </a:p>
        </p:txBody>
      </p:sp>
      <p:sp>
        <p:nvSpPr>
          <p:cNvPr id="3" name="Content Placeholder 2">
            <a:extLst>
              <a:ext uri="{FF2B5EF4-FFF2-40B4-BE49-F238E27FC236}">
                <a16:creationId xmlns:a16="http://schemas.microsoft.com/office/drawing/2014/main" id="{06B640FB-9A7D-4301-AA58-F9EE72E3DB3E}"/>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Spore germination leads to the production of monokaryotic hyphae</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Results in a monokaryotic mycelium, or primary mycelium.</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Different mating types of monokaryotic hyphae may fuse</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Results in a dikaryotic mycelium, or secondary mycelium.</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Heterokaryotic mycelium.</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Basidiocarps (mushrooms) are formed entirely of secondary mycelium.</a:t>
            </a:r>
          </a:p>
        </p:txBody>
      </p:sp>
      <p:sp>
        <p:nvSpPr>
          <p:cNvPr id="6" name="Slide Number Placeholder 3">
            <a:extLst>
              <a:ext uri="{FF2B5EF4-FFF2-40B4-BE49-F238E27FC236}">
                <a16:creationId xmlns:a16="http://schemas.microsoft.com/office/drawing/2014/main" id="{6F9159E7-EA4A-4551-BA65-1CA83B296001}"/>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7392251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E1BD3-49D1-45DF-8937-159006F61A5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Ascomycota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F6EEB53-66BF-4CF9-AFAA-023B516AB006}"/>
              </a:ext>
            </a:extLst>
          </p:cNvPr>
          <p:cNvSpPr>
            <a:spLocks noGrp="1"/>
          </p:cNvSpPr>
          <p:nvPr>
            <p:ph sz="quarter" idx="11"/>
          </p:nvPr>
        </p:nvSpPr>
        <p:spPr>
          <a:xfrm>
            <a:off x="342900" y="1276710"/>
            <a:ext cx="8458200" cy="2500811"/>
          </a:xfrm>
        </p:spPr>
        <p:txBody>
          <a:bodyPr/>
          <a:lstStyle/>
          <a:p>
            <a:pPr marL="342900" lvl="0" indent="-342900">
              <a:spcBef>
                <a:spcPts val="1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Contain about 75% of the known fungi</a:t>
            </a:r>
          </a:p>
          <a:p>
            <a:pPr marL="342900" lvl="0" indent="-342900">
              <a:spcBef>
                <a:spcPts val="1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Includes bread yeasts, common molds, cup fungi, truffles, and morels</a:t>
            </a:r>
          </a:p>
          <a:p>
            <a:pPr marL="342900" lvl="0" indent="-342900">
              <a:spcBef>
                <a:spcPts val="1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Serious plant pathogens – cause of chestnut blight and Dutch elm disease</a:t>
            </a:r>
          </a:p>
          <a:p>
            <a:pPr marL="342900" lvl="0" indent="-342900">
              <a:spcBef>
                <a:spcPts val="1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Penicillin-producing fungi are in the genus </a:t>
            </a:r>
            <a:r>
              <a:rPr lang="en-US" sz="2000" i="1" dirty="0">
                <a:solidFill>
                  <a:srgbClr val="000000"/>
                </a:solidFill>
                <a:latin typeface="Arial" panose="020B0604020202020204" pitchFamily="34" charset="0"/>
                <a:ea typeface="Verdana" panose="020B0604030504040204" pitchFamily="34" charset="0"/>
              </a:rPr>
              <a:t>Penicillium</a:t>
            </a:r>
            <a:endParaRPr lang="en-US" sz="2000" dirty="0">
              <a:solidFill>
                <a:srgbClr val="000000"/>
              </a:solidFill>
              <a:latin typeface="Arial" panose="020B0604020202020204" pitchFamily="34" charset="0"/>
              <a:ea typeface="Verdana" panose="020B0604030504040204" pitchFamily="34" charset="0"/>
            </a:endParaRPr>
          </a:p>
          <a:p>
            <a:pPr marL="342900" lvl="0" indent="-342900">
              <a:spcBef>
                <a:spcPts val="1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“Sac fungi”, named for ascus – microscopic, saclike reproductive structure</a:t>
            </a:r>
          </a:p>
        </p:txBody>
      </p:sp>
      <p:pic>
        <p:nvPicPr>
          <p:cNvPr id="10" name="Picture 3" descr="A schematic shows the phylogenetic tree of Ascomycota's relationship with the fungi.">
            <a:extLst>
              <a:ext uri="{FF2B5EF4-FFF2-40B4-BE49-F238E27FC236}">
                <a16:creationId xmlns:a16="http://schemas.microsoft.com/office/drawing/2014/main" id="{64524E23-50DD-4825-B7CC-8B1B8050DFE8}"/>
              </a:ext>
            </a:extLst>
          </p:cNvPr>
          <p:cNvPicPr>
            <a:picLocks noChangeAspect="1" noChangeArrowheads="1"/>
          </p:cNvPicPr>
          <p:nvPr/>
        </p:nvPicPr>
        <p:blipFill>
          <a:blip r:embed="rId2"/>
          <a:stretch>
            <a:fillRect/>
          </a:stretch>
        </p:blipFill>
        <p:spPr bwMode="auto">
          <a:xfrm>
            <a:off x="2382889" y="3466390"/>
            <a:ext cx="4378222"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73BCC01E-6B00-420D-B94E-54D7AB3B5933}"/>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E09263D7-8475-47F6-9E5C-EEB5D0FD4F99}"/>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5556407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609E2-EC24-4371-AD77-8E7B5B29757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Reproduction in the Ascomycota</a:t>
            </a:r>
          </a:p>
        </p:txBody>
      </p:sp>
      <p:sp>
        <p:nvSpPr>
          <p:cNvPr id="3" name="Content Placeholder 2">
            <a:extLst>
              <a:ext uri="{FF2B5EF4-FFF2-40B4-BE49-F238E27FC236}">
                <a16:creationId xmlns:a16="http://schemas.microsoft.com/office/drawing/2014/main" id="{7EE150E3-04FB-4CDB-8FFB-3A721B1A60D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Karyogamy occurs within asci</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diploid nucleus of life cycle.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Asci differentiate in ascocarp</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Meiosis and mitosis follow, producing 8 haploid nuclei that become walled ascospores</a:t>
            </a:r>
          </a:p>
        </p:txBody>
      </p:sp>
      <p:sp>
        <p:nvSpPr>
          <p:cNvPr id="6" name="Slide Number Placeholder 3">
            <a:extLst>
              <a:ext uri="{FF2B5EF4-FFF2-40B4-BE49-F238E27FC236}">
                <a16:creationId xmlns:a16="http://schemas.microsoft.com/office/drawing/2014/main" id="{AE90FDBF-56E2-4A12-A2BD-903C8751769D}"/>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554829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61BC5-0F59-4CA6-9E21-0E420CAFE5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Phylogenetic relationships have been debated</a:t>
            </a:r>
          </a:p>
        </p:txBody>
      </p:sp>
      <p:sp>
        <p:nvSpPr>
          <p:cNvPr id="3" name="Content Placeholder 2">
            <a:extLst>
              <a:ext uri="{FF2B5EF4-FFF2-40B4-BE49-F238E27FC236}">
                <a16:creationId xmlns:a16="http://schemas.microsoft.com/office/drawing/2014/main" id="{E43C0AD6-3A88-4536-81AC-D9CBF6ECF09C}"/>
              </a:ext>
            </a:extLst>
          </p:cNvPr>
          <p:cNvSpPr>
            <a:spLocks noGrp="1"/>
          </p:cNvSpPr>
          <p:nvPr>
            <p:ph sz="quarter" idx="11"/>
          </p:nvPr>
        </p:nvSpPr>
        <p:spPr>
          <a:xfrm>
            <a:off x="342900" y="1276709"/>
            <a:ext cx="8458200" cy="5168157"/>
          </a:xfrm>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Mycologists agreed on 6 major monophyletic phyla</a:t>
            </a:r>
          </a:p>
          <a:p>
            <a:pPr marL="347472" lvl="0" indent="-347472">
              <a:spcBef>
                <a:spcPts val="6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Blastocladiomycota</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Neocallismastigomycota</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Chytridiomycota</a:t>
            </a:r>
          </a:p>
          <a:p>
            <a:pPr marL="347472" lvl="0" indent="-347472">
              <a:spcBef>
                <a:spcPts val="6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Glomeromycota</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Basidiomycota</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Ascomycota</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1 paraphyletic phylum</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Zygomycota</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Microsporidia are sometimes included</a:t>
            </a:r>
          </a:p>
        </p:txBody>
      </p:sp>
      <p:sp>
        <p:nvSpPr>
          <p:cNvPr id="6" name="Slide Number Placeholder 3">
            <a:extLst>
              <a:ext uri="{FF2B5EF4-FFF2-40B4-BE49-F238E27FC236}">
                <a16:creationId xmlns:a16="http://schemas.microsoft.com/office/drawing/2014/main" id="{8A0B1793-F26F-487F-9292-514332D92D09}"/>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3235989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C1324-A98C-4F33-B2BA-E2AE507F9A9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31.15</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morel is club-shaped with an enfolded and wrinkled surface. Cup fungus is like a chalice with an illustration of the life cycle of Ascomycetes.">
            <a:extLst>
              <a:ext uri="{FF2B5EF4-FFF2-40B4-BE49-F238E27FC236}">
                <a16:creationId xmlns:a16="http://schemas.microsoft.com/office/drawing/2014/main" id="{A5B9F082-E12A-4F2A-A9F2-3311B9136C08}"/>
              </a:ext>
            </a:extLst>
          </p:cNvPr>
          <p:cNvPicPr>
            <a:picLocks noChangeAspect="1" noChangeArrowheads="1"/>
          </p:cNvPicPr>
          <p:nvPr/>
        </p:nvPicPr>
        <p:blipFill rotWithShape="1">
          <a:blip r:embed="rId3"/>
          <a:srcRect t="5285"/>
          <a:stretch/>
        </p:blipFill>
        <p:spPr bwMode="auto">
          <a:xfrm>
            <a:off x="1258695" y="1103725"/>
            <a:ext cx="6626610" cy="48463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20B8BBB2-5953-40C4-B16A-CF1898C712CC}"/>
              </a:ext>
            </a:extLst>
          </p:cNvPr>
          <p:cNvSpPr>
            <a:spLocks noGrp="1"/>
          </p:cNvSpPr>
          <p:nvPr>
            <p:ph type="body" sz="quarter" idx="39"/>
          </p:nvPr>
        </p:nvSpPr>
        <p:spPr>
          <a:xfrm>
            <a:off x="2148840" y="6029221"/>
            <a:ext cx="4846320" cy="181356"/>
          </a:xfrm>
        </p:spPr>
        <p:txBody>
          <a:bodyPr/>
          <a:lstStyle/>
          <a:p>
            <a:pPr algn="ctr"/>
            <a:r>
              <a:rPr lang="en-US" dirty="0">
                <a:solidFill>
                  <a:schemeClr val="tx1"/>
                </a:solidFill>
              </a:rPr>
              <a:t>(a) Premium/UIG/Getty Images; (b) Ed Reschke/Getty Images </a:t>
            </a:r>
          </a:p>
        </p:txBody>
      </p:sp>
      <p:sp>
        <p:nvSpPr>
          <p:cNvPr id="10" name="Text Placeholder 4">
            <a:extLst>
              <a:ext uri="{FF2B5EF4-FFF2-40B4-BE49-F238E27FC236}">
                <a16:creationId xmlns:a16="http://schemas.microsoft.com/office/drawing/2014/main" id="{93FE28CA-9424-4918-A54E-DD453AE447A0}"/>
              </a:ext>
            </a:extLst>
          </p:cNvPr>
          <p:cNvSpPr>
            <a:spLocks noGrp="1"/>
          </p:cNvSpPr>
          <p:nvPr>
            <p:ph type="body" sz="quarter" idx="40"/>
          </p:nvPr>
        </p:nvSpPr>
        <p:spPr>
          <a:xfrm>
            <a:off x="3200400" y="6300788"/>
            <a:ext cx="2743200" cy="192087"/>
          </a:xfrm>
        </p:spPr>
        <p:txBody>
          <a:bodyPr/>
          <a:lstStyle/>
          <a:p>
            <a:r>
              <a:rPr lang="en-US" noProof="0" dirty="0">
                <a:hlinkClick r:id="rId4" action="ppaction://hlinksldjump"/>
              </a:rPr>
              <a:t>Access the text alternative for slide images.</a:t>
            </a:r>
          </a:p>
        </p:txBody>
      </p:sp>
      <p:sp>
        <p:nvSpPr>
          <p:cNvPr id="8" name="Slide Number Placeholder 5">
            <a:extLst>
              <a:ext uri="{FF2B5EF4-FFF2-40B4-BE49-F238E27FC236}">
                <a16:creationId xmlns:a16="http://schemas.microsoft.com/office/drawing/2014/main" id="{54F56150-ACD2-4D11-AEED-7334736F57B6}"/>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4729898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0DC39F-3EEE-43E1-A8FF-7B065AAF7ED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Asexual Reproduction in the Ascomycota</a:t>
            </a:r>
          </a:p>
        </p:txBody>
      </p:sp>
      <p:sp>
        <p:nvSpPr>
          <p:cNvPr id="3" name="Content Placeholder 2">
            <a:extLst>
              <a:ext uri="{FF2B5EF4-FFF2-40B4-BE49-F238E27FC236}">
                <a16:creationId xmlns:a16="http://schemas.microsoft.com/office/drawing/2014/main" id="{D35ED894-2CE1-40A7-B057-AD0824A9649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Asexual reproduction is very common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Conidia formed at the ends of modified hyphae called conidiophores.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Easily dispersed, so allow for the rapid colonization of a new food source.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Hyphae are divided by perforated septa.</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Allows cytoplasm to flow along the length of the hypha.</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Later perforations may become blocked.</a:t>
            </a:r>
          </a:p>
        </p:txBody>
      </p:sp>
      <p:sp>
        <p:nvSpPr>
          <p:cNvPr id="6" name="Slide Number Placeholder 3">
            <a:extLst>
              <a:ext uri="{FF2B5EF4-FFF2-40B4-BE49-F238E27FC236}">
                <a16:creationId xmlns:a16="http://schemas.microsoft.com/office/drawing/2014/main" id="{40F355D5-097F-4A7D-BBBB-265B90A0F308}"/>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91893369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138F1-AFCC-4A27-95E2-7B884A08443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Yeast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BAE0855-2BE2-4D15-9F08-752FF4F34AAF}"/>
              </a:ext>
            </a:extLst>
          </p:cNvPr>
          <p:cNvSpPr>
            <a:spLocks noGrp="1"/>
          </p:cNvSpPr>
          <p:nvPr>
            <p:ph sz="quarter" idx="11"/>
          </p:nvPr>
        </p:nvSpPr>
        <p:spPr>
          <a:xfrm>
            <a:off x="342900" y="1276710"/>
            <a:ext cx="8458200" cy="2146579"/>
          </a:xfrm>
        </p:spPr>
        <p:txBody>
          <a:bodyPr/>
          <a:lstStyle/>
          <a:p>
            <a:pPr lvl="0">
              <a:spcBef>
                <a:spcPts val="1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Single-celled ascomycetes</a:t>
            </a:r>
          </a:p>
          <a:p>
            <a:pPr lvl="0">
              <a:spcBef>
                <a:spcPts val="1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Most reproduce asexually by cell fission or budding</a:t>
            </a:r>
          </a:p>
          <a:p>
            <a:pPr lvl="0">
              <a:spcBef>
                <a:spcPts val="1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Yeasts can ferment carbohydrates</a:t>
            </a:r>
          </a:p>
          <a:p>
            <a:pPr marL="347472" lvl="0" indent="-347472">
              <a:spcBef>
                <a:spcPts val="1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Break down glucose into ethanol and CO</a:t>
            </a:r>
            <a:r>
              <a:rPr lang="en-US" sz="2000" baseline="-25000" dirty="0">
                <a:solidFill>
                  <a:srgbClr val="000000"/>
                </a:solidFill>
                <a:latin typeface="Arial" panose="020B0604020202020204" pitchFamily="34" charset="0"/>
                <a:ea typeface="Verdana" panose="020B0604030504040204" pitchFamily="34" charset="0"/>
              </a:rPr>
              <a:t>2</a:t>
            </a:r>
            <a:r>
              <a:rPr lang="en-US" sz="2000" dirty="0">
                <a:solidFill>
                  <a:srgbClr val="000000"/>
                </a:solidFill>
                <a:latin typeface="Arial" panose="020B0604020202020204" pitchFamily="34" charset="0"/>
                <a:ea typeface="Verdana" panose="020B0604030504040204" pitchFamily="34" charset="0"/>
              </a:rPr>
              <a:t>.</a:t>
            </a:r>
          </a:p>
          <a:p>
            <a:pPr marL="347472" lvl="0" indent="-347472">
              <a:spcBef>
                <a:spcPts val="1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Used to make bread, beer, and wine.</a:t>
            </a:r>
          </a:p>
          <a:p>
            <a:pPr marL="347472" lvl="0" indent="-347472">
              <a:spcBef>
                <a:spcPts val="100"/>
              </a:spcBef>
              <a:spcAft>
                <a:spcPts val="300"/>
              </a:spcAft>
              <a:buClr>
                <a:srgbClr val="000000"/>
              </a:buClr>
              <a:buFont typeface="Arial" panose="020B0604020202020204" pitchFamily="34" charset="0"/>
              <a:buChar char="•"/>
            </a:pPr>
            <a:r>
              <a:rPr lang="en-US" sz="2000" i="1" dirty="0">
                <a:solidFill>
                  <a:srgbClr val="000000"/>
                </a:solidFill>
                <a:latin typeface="Arial" panose="020B0604020202020204" pitchFamily="34" charset="0"/>
                <a:ea typeface="Verdana" panose="020B0604030504040204" pitchFamily="34" charset="0"/>
              </a:rPr>
              <a:t>Saccharomyces cerevisiae</a:t>
            </a:r>
            <a:r>
              <a:rPr lang="en-US" sz="2000" dirty="0">
                <a:solidFill>
                  <a:srgbClr val="000000"/>
                </a:solidFill>
                <a:latin typeface="Arial" panose="020B0604020202020204" pitchFamily="34" charset="0"/>
                <a:ea typeface="Verdana" panose="020B0604030504040204" pitchFamily="34" charset="0"/>
              </a:rPr>
              <a:t>.</a:t>
            </a:r>
          </a:p>
        </p:txBody>
      </p:sp>
      <p:pic>
        <p:nvPicPr>
          <p:cNvPr id="9" name="Picture 3" descr="The budding cell is mostly spherical. The smaller bud off of it is elliptical.">
            <a:extLst>
              <a:ext uri="{FF2B5EF4-FFF2-40B4-BE49-F238E27FC236}">
                <a16:creationId xmlns:a16="http://schemas.microsoft.com/office/drawing/2014/main" id="{A2358A21-6B1C-4A80-82E5-F5F9797C2CF6}"/>
              </a:ext>
            </a:extLst>
          </p:cNvPr>
          <p:cNvPicPr>
            <a:picLocks noChangeAspect="1" noChangeArrowheads="1"/>
          </p:cNvPicPr>
          <p:nvPr/>
        </p:nvPicPr>
        <p:blipFill>
          <a:blip r:embed="rId2"/>
          <a:stretch>
            <a:fillRect/>
          </a:stretch>
        </p:blipFill>
        <p:spPr bwMode="auto">
          <a:xfrm>
            <a:off x="2418231" y="3509436"/>
            <a:ext cx="430753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1A0B131F-F864-4F6C-8F35-03363DB152B3}"/>
              </a:ext>
            </a:extLst>
          </p:cNvPr>
          <p:cNvSpPr>
            <a:spLocks noGrp="1"/>
          </p:cNvSpPr>
          <p:nvPr>
            <p:ph type="body" sz="quarter" idx="39"/>
          </p:nvPr>
        </p:nvSpPr>
        <p:spPr>
          <a:xfrm>
            <a:off x="3520440" y="6330231"/>
            <a:ext cx="2103120" cy="181356"/>
          </a:xfrm>
        </p:spPr>
        <p:txBody>
          <a:bodyPr/>
          <a:lstStyle/>
          <a:p>
            <a:pPr algn="ctr"/>
            <a:r>
              <a:rPr lang="en-US" dirty="0">
                <a:solidFill>
                  <a:schemeClr val="tx1"/>
                </a:solidFill>
              </a:rPr>
              <a:t>David Scharf/Science Source </a:t>
            </a:r>
          </a:p>
        </p:txBody>
      </p:sp>
      <p:sp>
        <p:nvSpPr>
          <p:cNvPr id="8" name="Slide Number Placeholder 5">
            <a:extLst>
              <a:ext uri="{FF2B5EF4-FFF2-40B4-BE49-F238E27FC236}">
                <a16:creationId xmlns:a16="http://schemas.microsoft.com/office/drawing/2014/main" id="{42E333F0-99F9-4825-88C6-25F28598FAF5}"/>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0993903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0C5D1-8609-4C31-B86B-D9DCB3E381E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Yeast as a Model in Genetic Research</a:t>
            </a:r>
          </a:p>
        </p:txBody>
      </p:sp>
      <p:sp>
        <p:nvSpPr>
          <p:cNvPr id="3" name="Content Placeholder 2">
            <a:extLst>
              <a:ext uri="{FF2B5EF4-FFF2-40B4-BE49-F238E27FC236}">
                <a16:creationId xmlns:a16="http://schemas.microsoft.com/office/drawing/2014/main" id="{9CCD3194-1EEE-4807-A7DB-3B83F213F703}"/>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Yeast is a long-standing model system for genetic research</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First eukaryotes to be genetically engineered extensively.</a:t>
            </a:r>
          </a:p>
          <a:p>
            <a:pPr marL="347472" lvl="0" indent="-347472">
              <a:spcBef>
                <a:spcPct val="20000"/>
              </a:spcBef>
              <a:spcAft>
                <a:spcPts val="6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Saccharomyces cerevisiae </a:t>
            </a:r>
            <a:r>
              <a:rPr lang="en-US" dirty="0">
                <a:solidFill>
                  <a:srgbClr val="000000"/>
                </a:solidFill>
                <a:latin typeface="Arial" panose="020B0604020202020204" pitchFamily="34" charset="0"/>
                <a:ea typeface="Verdana" panose="020B0604030504040204" pitchFamily="34" charset="0"/>
              </a:rPr>
              <a:t>first eukaryote to have genome sequenced in 1996.</a:t>
            </a:r>
            <a:endParaRPr lang="en-US" i="1" dirty="0">
              <a:solidFill>
                <a:srgbClr val="000000"/>
              </a:solidFill>
              <a:latin typeface="Arial" panose="020B0604020202020204" pitchFamily="34" charset="0"/>
              <a:ea typeface="Verdana" panose="020B0604030504040204" pitchFamily="34" charset="0"/>
            </a:endParaRPr>
          </a:p>
          <a:p>
            <a:pPr lvl="0">
              <a:spcBef>
                <a:spcPts val="30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Coccidioides </a:t>
            </a:r>
            <a:r>
              <a:rPr lang="en-US" dirty="0">
                <a:solidFill>
                  <a:srgbClr val="000000"/>
                </a:solidFill>
                <a:latin typeface="Arial" panose="020B0604020202020204" pitchFamily="34" charset="0"/>
                <a:ea typeface="Verdana" panose="020B0604030504040204" pitchFamily="34" charset="0"/>
              </a:rPr>
              <a:t>species can cause disease</a:t>
            </a:r>
          </a:p>
          <a:p>
            <a:pPr marL="347472" lvl="2" indent="-347472">
              <a:spcBef>
                <a:spcPct val="200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Endemic in soil of S</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W U</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A.</a:t>
            </a:r>
          </a:p>
          <a:p>
            <a:pPr marL="347472" lvl="2" indent="-347472">
              <a:spcBef>
                <a:spcPct val="200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Cause coccidioidomycosis (Valley Fever).</a:t>
            </a:r>
          </a:p>
        </p:txBody>
      </p:sp>
      <p:sp>
        <p:nvSpPr>
          <p:cNvPr id="6" name="Slide Number Placeholder 3">
            <a:extLst>
              <a:ext uri="{FF2B5EF4-FFF2-40B4-BE49-F238E27FC236}">
                <a16:creationId xmlns:a16="http://schemas.microsoft.com/office/drawing/2014/main" id="{E723F106-624F-4A11-A841-BB8DF5860164}"/>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899577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880C0-A61C-445E-8A25-6E26E9BB6FB4}"/>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Glomeromycota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1FB168D-0BE5-43BB-BF3B-CF0B475AEDBA}"/>
              </a:ext>
            </a:extLst>
          </p:cNvPr>
          <p:cNvSpPr>
            <a:spLocks noGrp="1"/>
          </p:cNvSpPr>
          <p:nvPr>
            <p:ph sz="quarter" idx="11"/>
          </p:nvPr>
        </p:nvSpPr>
        <p:spPr>
          <a:xfrm>
            <a:off x="342900" y="1276710"/>
            <a:ext cx="8458200" cy="2171854"/>
          </a:xfrm>
        </p:spPr>
        <p:txBody>
          <a:bodyPr/>
          <a:lstStyle/>
          <a:p>
            <a:pPr lvl="0">
              <a:spcBef>
                <a:spcPts val="100"/>
              </a:spcBef>
              <a:spcAft>
                <a:spcPts val="300"/>
              </a:spcAft>
              <a:buClr>
                <a:srgbClr val="003B48"/>
              </a:buClr>
            </a:pPr>
            <a:r>
              <a:rPr lang="en-US" sz="2000" dirty="0" err="1">
                <a:solidFill>
                  <a:srgbClr val="000000"/>
                </a:solidFill>
                <a:latin typeface="Arial" panose="020B0604020202020204" pitchFamily="34" charset="0"/>
                <a:ea typeface="Verdana" panose="020B0604030504040204" pitchFamily="34" charset="0"/>
              </a:rPr>
              <a:t>Glomeromycetes</a:t>
            </a:r>
            <a:r>
              <a:rPr lang="en-US" sz="2000" dirty="0">
                <a:solidFill>
                  <a:srgbClr val="000000"/>
                </a:solidFill>
                <a:latin typeface="Arial" panose="020B0604020202020204" pitchFamily="34" charset="0"/>
                <a:ea typeface="Verdana" panose="020B0604030504040204" pitchFamily="34" charset="0"/>
              </a:rPr>
              <a:t> are a tiny group of fungi</a:t>
            </a:r>
          </a:p>
          <a:p>
            <a:pPr lvl="0">
              <a:spcBef>
                <a:spcPts val="1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Form intracellular associations with plant roots called arbuscular mycorrhizae</a:t>
            </a:r>
          </a:p>
          <a:p>
            <a:pPr marL="347472" lvl="0" indent="-347472">
              <a:spcBef>
                <a:spcPts val="1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Cannot survive in absence of host plant.</a:t>
            </a:r>
          </a:p>
          <a:p>
            <a:pPr marL="347472" lvl="0" indent="-347472">
              <a:spcBef>
                <a:spcPts val="1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Probably key for plant colonization of land</a:t>
            </a:r>
          </a:p>
          <a:p>
            <a:pPr lvl="0">
              <a:spcBef>
                <a:spcPts val="1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No evidence of sexual reproduction</a:t>
            </a:r>
          </a:p>
        </p:txBody>
      </p:sp>
      <p:pic>
        <p:nvPicPr>
          <p:cNvPr id="10" name="Picture 3" descr="A schematic shows the phylogenetic tree of Glomeromycota's relationship with the fungi.">
            <a:extLst>
              <a:ext uri="{FF2B5EF4-FFF2-40B4-BE49-F238E27FC236}">
                <a16:creationId xmlns:a16="http://schemas.microsoft.com/office/drawing/2014/main" id="{E2661E5D-6F92-45F6-851B-79775AE0F3B2}"/>
              </a:ext>
            </a:extLst>
          </p:cNvPr>
          <p:cNvPicPr>
            <a:picLocks noChangeAspect="1" noChangeArrowheads="1"/>
          </p:cNvPicPr>
          <p:nvPr/>
        </p:nvPicPr>
        <p:blipFill>
          <a:blip r:embed="rId2"/>
          <a:stretch>
            <a:fillRect/>
          </a:stretch>
        </p:blipFill>
        <p:spPr bwMode="auto">
          <a:xfrm>
            <a:off x="2382889" y="3448564"/>
            <a:ext cx="4378223"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1BBCED11-3F50-49B5-A859-2134A6152F53}"/>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60BA38D3-5124-4924-9C59-D4D4413A853D}"/>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4427440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880C0-A61C-445E-8A25-6E26E9BB6FB4}"/>
              </a:ext>
            </a:extLst>
          </p:cNvPr>
          <p:cNvSpPr>
            <a:spLocks noGrp="1"/>
          </p:cNvSpPr>
          <p:nvPr>
            <p:ph type="title"/>
          </p:nvPr>
        </p:nvSpPr>
        <p:spPr/>
        <p:txBody>
          <a:bodyPr/>
          <a:lstStyle/>
          <a:p>
            <a:pPr lvl="0"/>
            <a:r>
              <a:rPr lang="en-US" dirty="0"/>
              <a:t>Zygomycota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1FB168D-0BE5-43BB-BF3B-CF0B475AEDBA}"/>
              </a:ext>
            </a:extLst>
          </p:cNvPr>
          <p:cNvSpPr>
            <a:spLocks noGrp="1"/>
          </p:cNvSpPr>
          <p:nvPr>
            <p:ph sz="quarter" idx="11"/>
          </p:nvPr>
        </p:nvSpPr>
        <p:spPr>
          <a:xfrm>
            <a:off x="342900" y="1276710"/>
            <a:ext cx="8458200" cy="1737360"/>
          </a:xfrm>
        </p:spPr>
        <p:txBody>
          <a:bodyPr/>
          <a:lstStyle/>
          <a:p>
            <a:pPr marL="342900" indent="-342900">
              <a:spcBef>
                <a:spcPts val="100"/>
              </a:spcBef>
              <a:spcAft>
                <a:spcPts val="300"/>
              </a:spcAft>
              <a:buFont typeface="Arial" panose="020B0604020202020204" pitchFamily="34" charset="0"/>
              <a:buChar char="•"/>
            </a:pPr>
            <a:r>
              <a:rPr lang="en-US" dirty="0"/>
              <a:t>Zygomycetes are incredibly diverse</a:t>
            </a:r>
          </a:p>
          <a:p>
            <a:pPr marL="342900" indent="-342900">
              <a:spcBef>
                <a:spcPts val="100"/>
              </a:spcBef>
              <a:spcAft>
                <a:spcPts val="300"/>
              </a:spcAft>
              <a:buFont typeface="Arial" panose="020B0604020202020204" pitchFamily="34" charset="0"/>
              <a:buChar char="•"/>
            </a:pPr>
            <a:r>
              <a:rPr lang="en-US" dirty="0"/>
              <a:t>Not monophyletic – still under research</a:t>
            </a:r>
          </a:p>
          <a:p>
            <a:pPr marL="342900" indent="-342900">
              <a:spcBef>
                <a:spcPts val="100"/>
              </a:spcBef>
              <a:spcAft>
                <a:spcPts val="300"/>
              </a:spcAft>
              <a:buFont typeface="Arial" panose="020B0604020202020204" pitchFamily="34" charset="0"/>
              <a:buChar char="•"/>
            </a:pPr>
            <a:r>
              <a:rPr lang="en-US" dirty="0"/>
              <a:t>Include the common bread molds</a:t>
            </a:r>
          </a:p>
          <a:p>
            <a:pPr marL="342900" indent="-342900">
              <a:spcBef>
                <a:spcPts val="100"/>
              </a:spcBef>
              <a:spcAft>
                <a:spcPts val="300"/>
              </a:spcAft>
              <a:buFont typeface="Arial" panose="020B0604020202020204" pitchFamily="34" charset="0"/>
              <a:buChar char="•"/>
            </a:pPr>
            <a:r>
              <a:rPr lang="en-US" dirty="0"/>
              <a:t>A few human pathogens</a:t>
            </a:r>
          </a:p>
        </p:txBody>
      </p:sp>
      <p:pic>
        <p:nvPicPr>
          <p:cNvPr id="10" name="Picture 3" descr="A schematic shows the phylogenetic tree of Zygomycota's relationship with the fungi.">
            <a:extLst>
              <a:ext uri="{FF2B5EF4-FFF2-40B4-BE49-F238E27FC236}">
                <a16:creationId xmlns:a16="http://schemas.microsoft.com/office/drawing/2014/main" id="{E2661E5D-6F92-45F6-851B-79775AE0F3B2}"/>
              </a:ext>
            </a:extLst>
          </p:cNvPr>
          <p:cNvPicPr>
            <a:picLocks noChangeAspect="1" noChangeArrowheads="1"/>
          </p:cNvPicPr>
          <p:nvPr/>
        </p:nvPicPr>
        <p:blipFill>
          <a:blip r:embed="rId2"/>
          <a:stretch>
            <a:fillRect/>
          </a:stretch>
        </p:blipFill>
        <p:spPr bwMode="auto">
          <a:xfrm>
            <a:off x="2018038" y="2994711"/>
            <a:ext cx="5107924"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F1EEE4A0-5331-4E12-95DE-3C278A1E04D1}"/>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9" name="Slide Number Placeholder 5">
            <a:extLst>
              <a:ext uri="{FF2B5EF4-FFF2-40B4-BE49-F238E27FC236}">
                <a16:creationId xmlns:a16="http://schemas.microsoft.com/office/drawing/2014/main" id="{60BA38D3-5124-4924-9C59-D4D4413A853D}"/>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623550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25661-0FF8-4434-8BDE-141837B13E0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Zygomycota Reproduction</a:t>
            </a:r>
          </a:p>
        </p:txBody>
      </p:sp>
      <p:sp>
        <p:nvSpPr>
          <p:cNvPr id="3" name="Content Placeholder 2">
            <a:extLst>
              <a:ext uri="{FF2B5EF4-FFF2-40B4-BE49-F238E27FC236}">
                <a16:creationId xmlns:a16="http://schemas.microsoft.com/office/drawing/2014/main" id="{9456FD44-7575-4CFD-BB98-40A071C5E5FA}"/>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Sexual reproduction</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Fusion of gametangia – plasmogamy.</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Haploid nuclei fuse to form diploid zygote nuclei – karyogamy.</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Develops into </a:t>
            </a:r>
            <a:r>
              <a:rPr lang="en-US" dirty="0" err="1">
                <a:solidFill>
                  <a:srgbClr val="000000"/>
                </a:solidFill>
                <a:latin typeface="Arial" panose="020B0604020202020204" pitchFamily="34" charset="0"/>
                <a:ea typeface="Verdana" panose="020B0604030504040204" pitchFamily="34" charset="0"/>
              </a:rPr>
              <a:t>zygosporangium</a:t>
            </a:r>
            <a:r>
              <a:rPr lang="en-US" dirty="0">
                <a:solidFill>
                  <a:srgbClr val="000000"/>
                </a:solidFill>
                <a:latin typeface="Arial" panose="020B0604020202020204" pitchFamily="34" charset="0"/>
                <a:ea typeface="Verdana" panose="020B0604030504040204" pitchFamily="34" charset="0"/>
              </a:rPr>
              <a:t> in which zygospore develops.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Meiosis occurs during germination of zygospore.</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Releases haploid spores.</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Asexual reproduction more common</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Sporangiophores have sporangia that release spores.</a:t>
            </a:r>
          </a:p>
        </p:txBody>
      </p:sp>
      <p:sp>
        <p:nvSpPr>
          <p:cNvPr id="6" name="Slide Number Placeholder 3">
            <a:extLst>
              <a:ext uri="{FF2B5EF4-FFF2-40B4-BE49-F238E27FC236}">
                <a16:creationId xmlns:a16="http://schemas.microsoft.com/office/drawing/2014/main" id="{6CAC11E8-AB91-4C9E-8E71-1E4CF9731812}"/>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9018836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E66848-9CB6-444A-B15D-293D9AF8BE7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31.17</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micrograph shows Rhizopus and an illustration of the life cycle.">
            <a:extLst>
              <a:ext uri="{FF2B5EF4-FFF2-40B4-BE49-F238E27FC236}">
                <a16:creationId xmlns:a16="http://schemas.microsoft.com/office/drawing/2014/main" id="{A7F08DA4-C65F-479C-9110-09BA2B54F4DB}"/>
              </a:ext>
            </a:extLst>
          </p:cNvPr>
          <p:cNvPicPr>
            <a:picLocks noChangeAspect="1" noChangeArrowheads="1"/>
          </p:cNvPicPr>
          <p:nvPr/>
        </p:nvPicPr>
        <p:blipFill rotWithShape="1">
          <a:blip r:embed="rId2"/>
          <a:srcRect l="4612"/>
          <a:stretch/>
        </p:blipFill>
        <p:spPr bwMode="auto">
          <a:xfrm>
            <a:off x="365760" y="1263269"/>
            <a:ext cx="8412480" cy="48082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63CB1D99-7465-4287-8B45-E28F1B7251DA}"/>
              </a:ext>
            </a:extLst>
          </p:cNvPr>
          <p:cNvSpPr>
            <a:spLocks noGrp="1"/>
          </p:cNvSpPr>
          <p:nvPr>
            <p:ph type="body" sz="quarter" idx="39"/>
          </p:nvPr>
        </p:nvSpPr>
        <p:spPr>
          <a:xfrm>
            <a:off x="854426" y="4245064"/>
            <a:ext cx="2103120" cy="181356"/>
          </a:xfrm>
        </p:spPr>
        <p:txBody>
          <a:bodyPr/>
          <a:lstStyle/>
          <a:p>
            <a:pPr algn="ctr"/>
            <a:r>
              <a:rPr lang="en-US" dirty="0">
                <a:solidFill>
                  <a:schemeClr val="tx1"/>
                </a:solidFill>
              </a:rPr>
              <a:t>(a) Dr. Keith Wheeler/Science Source </a:t>
            </a:r>
          </a:p>
        </p:txBody>
      </p:sp>
      <p:sp>
        <p:nvSpPr>
          <p:cNvPr id="10" name="Text Placeholder 4">
            <a:extLst>
              <a:ext uri="{FF2B5EF4-FFF2-40B4-BE49-F238E27FC236}">
                <a16:creationId xmlns:a16="http://schemas.microsoft.com/office/drawing/2014/main" id="{EDDC20FC-6BC1-448B-B47E-57DD0971065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0895ACE6-4A7A-4F0E-8552-3D6FB9462286}"/>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4189413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A926C5-5DE6-414B-BF44-50980F21280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Chytridiomycota</a:t>
            </a:r>
          </a:p>
        </p:txBody>
      </p:sp>
      <p:sp>
        <p:nvSpPr>
          <p:cNvPr id="3" name="Content Placeholder 2">
            <a:extLst>
              <a:ext uri="{FF2B5EF4-FFF2-40B4-BE49-F238E27FC236}">
                <a16:creationId xmlns:a16="http://schemas.microsoft.com/office/drawing/2014/main" id="{57E046C0-1B6C-4957-841B-D7E3CF56A8D9}"/>
              </a:ext>
            </a:extLst>
          </p:cNvPr>
          <p:cNvSpPr>
            <a:spLocks noGrp="1"/>
          </p:cNvSpPr>
          <p:nvPr>
            <p:ph sz="quarter" idx="11"/>
          </p:nvPr>
        </p:nvSpPr>
        <p:spPr>
          <a:xfrm>
            <a:off x="342901" y="1276710"/>
            <a:ext cx="4229100" cy="4974336"/>
          </a:xfrm>
        </p:spPr>
        <p:txBody>
          <a:bodyPr/>
          <a:lstStyle/>
          <a:p>
            <a:pPr marL="342900" lvl="0" indent="-342900">
              <a:spcBef>
                <a:spcPts val="1200"/>
              </a:spcBef>
              <a:spcAft>
                <a:spcPts val="6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Chytridiomycetes</a:t>
            </a:r>
            <a:r>
              <a:rPr lang="en-US" dirty="0">
                <a:solidFill>
                  <a:srgbClr val="000000"/>
                </a:solidFill>
                <a:latin typeface="Arial" panose="020B0604020202020204" pitchFamily="34" charset="0"/>
                <a:ea typeface="Verdana" panose="020B0604030504040204" pitchFamily="34" charset="0"/>
              </a:rPr>
              <a:t> or chytrids</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Aquatic, flagellated fungi</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Closely related to ancestral fungi</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motile zoospores</a:t>
            </a:r>
          </a:p>
          <a:p>
            <a:pPr marL="342900" lvl="0" indent="-342900">
              <a:spcBef>
                <a:spcPts val="1200"/>
              </a:spcBef>
              <a:spcAft>
                <a:spcPts val="600"/>
              </a:spcAft>
              <a:buClr>
                <a:schemeClr val="tx1"/>
              </a:buClr>
              <a:buFont typeface="Arial" panose="020B0604020202020204" pitchFamily="34" charset="0"/>
              <a:buChar char="•"/>
            </a:pPr>
            <a:r>
              <a:rPr lang="en-US" i="1" dirty="0" err="1">
                <a:solidFill>
                  <a:srgbClr val="000000"/>
                </a:solidFill>
                <a:latin typeface="Arial" panose="020B0604020202020204" pitchFamily="34" charset="0"/>
                <a:ea typeface="Verdana" panose="020B0604030504040204" pitchFamily="34" charset="0"/>
              </a:rPr>
              <a:t>Batrachochytrium</a:t>
            </a:r>
            <a:r>
              <a:rPr lang="en-US" i="1"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dendrobatidis</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has been implicated in amphibian die-offs</a:t>
            </a:r>
          </a:p>
        </p:txBody>
      </p:sp>
      <p:pic>
        <p:nvPicPr>
          <p:cNvPr id="10" name="Picture 3" descr="A schematic shows the phylogenetic tree of Blastocladiomycota, Neocallimastigomycota, and Chytridiomycota's relationship with the fungi.">
            <a:extLst>
              <a:ext uri="{FF2B5EF4-FFF2-40B4-BE49-F238E27FC236}">
                <a16:creationId xmlns:a16="http://schemas.microsoft.com/office/drawing/2014/main" id="{FD0C5BC3-AA2D-4677-A1E3-714C25F3FFEB}"/>
              </a:ext>
            </a:extLst>
          </p:cNvPr>
          <p:cNvPicPr>
            <a:picLocks noChangeAspect="1"/>
          </p:cNvPicPr>
          <p:nvPr/>
        </p:nvPicPr>
        <p:blipFill>
          <a:blip r:embed="rId2"/>
          <a:stretch>
            <a:fillRect/>
          </a:stretch>
        </p:blipFill>
        <p:spPr>
          <a:xfrm>
            <a:off x="4741823" y="1276710"/>
            <a:ext cx="4151405" cy="2743200"/>
          </a:xfrm>
          <a:prstGeom prst="rect">
            <a:avLst/>
          </a:prstGeom>
        </p:spPr>
      </p:pic>
      <p:sp>
        <p:nvSpPr>
          <p:cNvPr id="8" name="Text Placeholder 4">
            <a:extLst>
              <a:ext uri="{FF2B5EF4-FFF2-40B4-BE49-F238E27FC236}">
                <a16:creationId xmlns:a16="http://schemas.microsoft.com/office/drawing/2014/main" id="{45171083-15A0-42CF-94F4-33AC53A57A11}"/>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9" name="Slide Number Placeholder 5">
            <a:extLst>
              <a:ext uri="{FF2B5EF4-FFF2-40B4-BE49-F238E27FC236}">
                <a16:creationId xmlns:a16="http://schemas.microsoft.com/office/drawing/2014/main" id="{F2F7ED5D-0EA1-4D11-B638-F4404708E506}"/>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43416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6C741-36A6-40FF-9344-D801313DEDD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Figures 31.18</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micrograph shows the little pot, a pot-like structure with zoospores.">
            <a:extLst>
              <a:ext uri="{FF2B5EF4-FFF2-40B4-BE49-F238E27FC236}">
                <a16:creationId xmlns:a16="http://schemas.microsoft.com/office/drawing/2014/main" id="{1AE1C54F-192A-4E87-BD83-1FF47D6C6509}"/>
              </a:ext>
            </a:extLst>
          </p:cNvPr>
          <p:cNvPicPr>
            <a:picLocks noChangeAspect="1" noChangeArrowheads="1"/>
          </p:cNvPicPr>
          <p:nvPr/>
        </p:nvPicPr>
        <p:blipFill rotWithShape="1">
          <a:blip r:embed="rId2"/>
          <a:srcRect l="16665" t="13588" r="7862" b="24392"/>
          <a:stretch/>
        </p:blipFill>
        <p:spPr bwMode="auto">
          <a:xfrm>
            <a:off x="274320" y="1271948"/>
            <a:ext cx="8595360" cy="4798899"/>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3">
            <a:extLst>
              <a:ext uri="{FF2B5EF4-FFF2-40B4-BE49-F238E27FC236}">
                <a16:creationId xmlns:a16="http://schemas.microsoft.com/office/drawing/2014/main" id="{3C6B2A7C-DB02-4192-9D50-30412DC02F51}"/>
              </a:ext>
            </a:extLst>
          </p:cNvPr>
          <p:cNvSpPr>
            <a:spLocks noGrp="1"/>
          </p:cNvSpPr>
          <p:nvPr>
            <p:ph type="body" sz="quarter" idx="39"/>
          </p:nvPr>
        </p:nvSpPr>
        <p:spPr>
          <a:xfrm>
            <a:off x="2148840" y="6094134"/>
            <a:ext cx="4846320" cy="181356"/>
          </a:xfrm>
        </p:spPr>
        <p:txBody>
          <a:bodyPr/>
          <a:lstStyle/>
          <a:p>
            <a:pPr algn="ctr"/>
            <a:r>
              <a:rPr lang="en-US" dirty="0">
                <a:solidFill>
                  <a:schemeClr val="tx1"/>
                </a:solidFill>
              </a:rPr>
              <a:t>Contributed by Daniel </a:t>
            </a:r>
            <a:r>
              <a:rPr lang="en-US" dirty="0" err="1">
                <a:solidFill>
                  <a:schemeClr val="tx1"/>
                </a:solidFill>
              </a:rPr>
              <a:t>Wubah</a:t>
            </a:r>
            <a:r>
              <a:rPr lang="en-US" dirty="0">
                <a:solidFill>
                  <a:schemeClr val="tx1"/>
                </a:solidFill>
              </a:rPr>
              <a:t>, Mycological Society of America </a:t>
            </a:r>
          </a:p>
        </p:txBody>
      </p:sp>
      <p:sp>
        <p:nvSpPr>
          <p:cNvPr id="8" name="Slide Number Placeholder 4">
            <a:extLst>
              <a:ext uri="{FF2B5EF4-FFF2-40B4-BE49-F238E27FC236}">
                <a16:creationId xmlns:a16="http://schemas.microsoft.com/office/drawing/2014/main" id="{9733FB4B-5408-4F7E-ABB9-64A4448BAB69}"/>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604085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B6A347-FBFE-4CD4-9274-B0A84888740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31.1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mage shows the major phyla of fungi.">
            <a:extLst>
              <a:ext uri="{FF2B5EF4-FFF2-40B4-BE49-F238E27FC236}">
                <a16:creationId xmlns:a16="http://schemas.microsoft.com/office/drawing/2014/main" id="{180F3DF8-CE6C-4CBF-A865-69677C7F9CAD}"/>
              </a:ext>
            </a:extLst>
          </p:cNvPr>
          <p:cNvPicPr>
            <a:picLocks noChangeAspect="1" noChangeArrowheads="1"/>
          </p:cNvPicPr>
          <p:nvPr/>
        </p:nvPicPr>
        <p:blipFill>
          <a:blip r:embed="rId2"/>
          <a:stretch>
            <a:fillRect/>
          </a:stretch>
        </p:blipFill>
        <p:spPr bwMode="auto">
          <a:xfrm>
            <a:off x="274320" y="1421625"/>
            <a:ext cx="8595360" cy="2882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11E6F78A-9E66-4CE5-8F2B-BBD673A39726}"/>
              </a:ext>
            </a:extLst>
          </p:cNvPr>
          <p:cNvSpPr>
            <a:spLocks noGrp="1"/>
          </p:cNvSpPr>
          <p:nvPr>
            <p:ph type="body" sz="quarter" idx="39"/>
          </p:nvPr>
        </p:nvSpPr>
        <p:spPr>
          <a:xfrm>
            <a:off x="431829" y="4436449"/>
            <a:ext cx="8215603" cy="365760"/>
          </a:xfrm>
        </p:spPr>
        <p:txBody>
          <a:bodyPr/>
          <a:lstStyle/>
          <a:p>
            <a:pPr algn="ctr"/>
            <a:r>
              <a:rPr lang="en-US" dirty="0">
                <a:solidFill>
                  <a:schemeClr val="tx1"/>
                </a:solidFill>
              </a:rPr>
              <a:t>(a) Contributed by Don Barr, Mycological Society of America; (b) ©McGraw Hill/Richard Gross, photographer; (c) Contributed by Don Barr, Mycological Society of America; (d) Dr. </a:t>
            </a:r>
            <a:r>
              <a:rPr lang="en-US" dirty="0" err="1">
                <a:solidFill>
                  <a:schemeClr val="tx1"/>
                </a:solidFill>
              </a:rPr>
              <a:t>Yuuji</a:t>
            </a:r>
            <a:r>
              <a:rPr lang="en-US" dirty="0">
                <a:solidFill>
                  <a:schemeClr val="tx1"/>
                </a:solidFill>
              </a:rPr>
              <a:t> </a:t>
            </a:r>
            <a:r>
              <a:rPr lang="en-US" dirty="0" err="1">
                <a:solidFill>
                  <a:schemeClr val="tx1"/>
                </a:solidFill>
              </a:rPr>
              <a:t>Tsukii</a:t>
            </a:r>
            <a:r>
              <a:rPr lang="en-US" dirty="0">
                <a:solidFill>
                  <a:schemeClr val="tx1"/>
                </a:solidFill>
              </a:rPr>
              <a:t>; (e) ©Yves </a:t>
            </a:r>
            <a:r>
              <a:rPr lang="en-US" dirty="0" err="1">
                <a:solidFill>
                  <a:schemeClr val="tx1"/>
                </a:solidFill>
              </a:rPr>
              <a:t>Prin</a:t>
            </a:r>
            <a:r>
              <a:rPr lang="en-US" dirty="0">
                <a:solidFill>
                  <a:schemeClr val="tx1"/>
                </a:solidFill>
              </a:rPr>
              <a:t>; (f) inga spence/</a:t>
            </a:r>
            <a:r>
              <a:rPr lang="en-US" dirty="0" err="1">
                <a:solidFill>
                  <a:schemeClr val="tx1"/>
                </a:solidFill>
              </a:rPr>
              <a:t>Alamy</a:t>
            </a:r>
            <a:r>
              <a:rPr lang="en-US" dirty="0">
                <a:solidFill>
                  <a:schemeClr val="tx1"/>
                </a:solidFill>
              </a:rPr>
              <a:t> Stock Photo; (g) </a:t>
            </a:r>
            <a:r>
              <a:rPr lang="en-US" dirty="0" err="1">
                <a:solidFill>
                  <a:schemeClr val="tx1"/>
                </a:solidFill>
              </a:rPr>
              <a:t>Ihor</a:t>
            </a:r>
            <a:r>
              <a:rPr lang="en-US" dirty="0">
                <a:solidFill>
                  <a:schemeClr val="tx1"/>
                </a:solidFill>
              </a:rPr>
              <a:t> </a:t>
            </a:r>
            <a:r>
              <a:rPr lang="en-US" dirty="0" err="1">
                <a:solidFill>
                  <a:schemeClr val="tx1"/>
                </a:solidFill>
              </a:rPr>
              <a:t>Hvozdetskyi</a:t>
            </a:r>
            <a:r>
              <a:rPr lang="en-US" dirty="0">
                <a:solidFill>
                  <a:schemeClr val="tx1"/>
                </a:solidFill>
              </a:rPr>
              <a:t>/Shutterstock </a:t>
            </a:r>
          </a:p>
        </p:txBody>
      </p:sp>
      <p:sp>
        <p:nvSpPr>
          <p:cNvPr id="10" name="Text Placeholder 4">
            <a:extLst>
              <a:ext uri="{FF2B5EF4-FFF2-40B4-BE49-F238E27FC236}">
                <a16:creationId xmlns:a16="http://schemas.microsoft.com/office/drawing/2014/main" id="{7CEE3E25-AE8E-45DB-8BC4-22B766CB0C1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BAAC74B9-0714-42A7-9FB2-DF7577451AE4}"/>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94245973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FD592-F138-4857-AAE2-E690FDD0685A}"/>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Blastocladiomycetes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974D83D-245B-4345-A556-E6CF5F13442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Aquatic and terrestrial</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Parasites of plants, animals, algae and fungi</a:t>
            </a:r>
          </a:p>
          <a:p>
            <a:pPr lvl="0">
              <a:spcBef>
                <a:spcPts val="6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Uniflagellated</a:t>
            </a:r>
            <a:r>
              <a:rPr lang="en-US" dirty="0">
                <a:solidFill>
                  <a:srgbClr val="000000"/>
                </a:solidFill>
                <a:latin typeface="Arial" panose="020B0604020202020204" pitchFamily="34" charset="0"/>
                <a:ea typeface="Verdana" panose="020B0604030504040204" pitchFamily="34" charset="0"/>
              </a:rPr>
              <a:t> zoospores</a:t>
            </a:r>
          </a:p>
          <a:p>
            <a:pPr lvl="0">
              <a:spcBef>
                <a:spcPts val="600"/>
              </a:spcBef>
              <a:spcAft>
                <a:spcPts val="1200"/>
              </a:spcAft>
              <a:buClr>
                <a:srgbClr val="003B48"/>
              </a:buClr>
            </a:pPr>
            <a:r>
              <a:rPr lang="en-US" i="1" dirty="0" err="1">
                <a:solidFill>
                  <a:srgbClr val="000000"/>
                </a:solidFill>
                <a:latin typeface="Arial" panose="020B0604020202020204" pitchFamily="34" charset="0"/>
                <a:ea typeface="Verdana" panose="020B0604030504040204" pitchFamily="34" charset="0"/>
              </a:rPr>
              <a:t>Allomyces</a:t>
            </a:r>
            <a:r>
              <a:rPr lang="en-US" dirty="0">
                <a:solidFill>
                  <a:srgbClr val="000000"/>
                </a:solidFill>
                <a:latin typeface="Arial" panose="020B0604020202020204" pitchFamily="34" charset="0"/>
                <a:ea typeface="Verdana" panose="020B0604030504040204" pitchFamily="34" charset="0"/>
              </a:rPr>
              <a:t> example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mold.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Haplodiplontic life cycle – Alternation of haploid and diploid generations in multicellular forms</a:t>
            </a:r>
          </a:p>
        </p:txBody>
      </p:sp>
      <p:sp>
        <p:nvSpPr>
          <p:cNvPr id="6" name="Slide Number Placeholder 3">
            <a:extLst>
              <a:ext uri="{FF2B5EF4-FFF2-40B4-BE49-F238E27FC236}">
                <a16:creationId xmlns:a16="http://schemas.microsoft.com/office/drawing/2014/main" id="{3048EA0C-1494-456F-BED5-7788B8FAFECB}"/>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5796186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DA651-8D1B-437D-92A5-345B97838FB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31.19</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life cycle of Allomyces, a blastocladiomycete that grows in the soil.">
            <a:extLst>
              <a:ext uri="{FF2B5EF4-FFF2-40B4-BE49-F238E27FC236}">
                <a16:creationId xmlns:a16="http://schemas.microsoft.com/office/drawing/2014/main" id="{E671FDA0-B3D7-42E0-B5DD-BEAEC864446E}"/>
              </a:ext>
            </a:extLst>
          </p:cNvPr>
          <p:cNvPicPr>
            <a:picLocks noChangeAspect="1" noChangeArrowheads="1"/>
          </p:cNvPicPr>
          <p:nvPr/>
        </p:nvPicPr>
        <p:blipFill rotWithShape="1">
          <a:blip r:embed="rId2"/>
          <a:srcRect b="3447"/>
          <a:stretch/>
        </p:blipFill>
        <p:spPr bwMode="auto">
          <a:xfrm>
            <a:off x="1008116" y="1120354"/>
            <a:ext cx="7127769"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E83ED3AC-E572-4D65-B202-07C0B1C1D9F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78C0BCBA-19E6-419F-BFB8-6F74E9CD5F84}"/>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10371075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7296A-42C5-4FB6-B80A-4E6E262E5B00}"/>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Neocallimastigomycota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2D8686F-C41A-467E-BC33-9D6AEC05513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Digest plant biomass in mammalian herbivore rumens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Sheep, cows, kangaroos, elephants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Mammal depends on fungi for sufficient calories.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Greatly reduced mitochondria lack cristae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Zoospores have multiple flagella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Horizontal gene transfer brought cellulase gene from bacteria into </a:t>
            </a:r>
            <a:r>
              <a:rPr lang="en-US" i="1" dirty="0" err="1">
                <a:solidFill>
                  <a:srgbClr val="000000"/>
                </a:solidFill>
                <a:latin typeface="Arial" panose="020B0604020202020204" pitchFamily="34" charset="0"/>
                <a:ea typeface="Verdana" panose="020B0604030504040204" pitchFamily="34" charset="0"/>
              </a:rPr>
              <a:t>Neocallimastix</a:t>
            </a:r>
            <a:r>
              <a:rPr lang="en-US" dirty="0">
                <a:solidFill>
                  <a:srgbClr val="000000"/>
                </a:solidFill>
                <a:latin typeface="Arial" panose="020B0604020202020204" pitchFamily="34" charset="0"/>
                <a:ea typeface="Verdana" panose="020B0604030504040204" pitchFamily="34" charset="0"/>
              </a:rPr>
              <a:t> genome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Might be useful for biofuel production</a:t>
            </a:r>
          </a:p>
        </p:txBody>
      </p:sp>
      <p:sp>
        <p:nvSpPr>
          <p:cNvPr id="6" name="Slide Number Placeholder 3">
            <a:extLst>
              <a:ext uri="{FF2B5EF4-FFF2-40B4-BE49-F238E27FC236}">
                <a16:creationId xmlns:a16="http://schemas.microsoft.com/office/drawing/2014/main" id="{F1B56642-6C45-46F0-B5EB-606C9C1E4651}"/>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5385874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F489A-0ADB-48CF-B3EF-04BAC690952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Microsporidia</a:t>
            </a:r>
          </a:p>
        </p:txBody>
      </p:sp>
      <p:sp>
        <p:nvSpPr>
          <p:cNvPr id="3" name="Content Placeholder 2">
            <a:extLst>
              <a:ext uri="{FF2B5EF4-FFF2-40B4-BE49-F238E27FC236}">
                <a16:creationId xmlns:a16="http://schemas.microsoft.com/office/drawing/2014/main" id="{01215DAC-C5A8-441D-B5B5-8056B562632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Unclear how they should be classified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Tiny, obligate, intracellular, animal parasites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Tiny genomes too</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Long thought to be protists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Lack mitochondria</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 not undergo aerobic respiration.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Need their host for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p:txBody>
      </p:sp>
      <p:sp>
        <p:nvSpPr>
          <p:cNvPr id="6" name="Slide Number Placeholder 3">
            <a:extLst>
              <a:ext uri="{FF2B5EF4-FFF2-40B4-BE49-F238E27FC236}">
                <a16:creationId xmlns:a16="http://schemas.microsoft.com/office/drawing/2014/main" id="{BFD81091-761D-4FD7-A67A-96FE39B853A8}"/>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23282142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C758A-B893-47A5-9C79-B9B335F5A95F}"/>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Encephalitozoon cuniculi</a:t>
            </a:r>
          </a:p>
        </p:txBody>
      </p:sp>
      <p:sp>
        <p:nvSpPr>
          <p:cNvPr id="3" name="Content Placeholder 2">
            <a:extLst>
              <a:ext uri="{FF2B5EF4-FFF2-40B4-BE49-F238E27FC236}">
                <a16:creationId xmlns:a16="http://schemas.microsoft.com/office/drawing/2014/main" id="{0B4EB459-483A-45D4-9D73-57445E4407B7}"/>
              </a:ext>
            </a:extLst>
          </p:cNvPr>
          <p:cNvSpPr>
            <a:spLocks noGrp="1"/>
          </p:cNvSpPr>
          <p:nvPr>
            <p:ph sz="quarter" idx="11"/>
          </p:nvPr>
        </p:nvSpPr>
        <p:spPr>
          <a:xfrm>
            <a:off x="342900" y="1276710"/>
            <a:ext cx="8458200" cy="1713805"/>
          </a:xfrm>
        </p:spPr>
        <p:txBody>
          <a:bodyPr/>
          <a:lstStyle/>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Commonly cause disease in immunosuppressed patients</a:t>
            </a:r>
          </a:p>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Infect hosts with their spores, which contain a polar tube</a:t>
            </a:r>
          </a:p>
          <a:p>
            <a:pPr marL="342900" lvl="0" indent="-342900">
              <a:spcBef>
                <a:spcPts val="300"/>
              </a:spcBef>
              <a:spcAft>
                <a:spcPts val="3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Infects intestinal and neuronal cells, leading to diarrhea and neurodegenerative disease</a:t>
            </a:r>
          </a:p>
        </p:txBody>
      </p:sp>
      <p:pic>
        <p:nvPicPr>
          <p:cNvPr id="10" name="Picture 3" descr="An illustration and a micrograph show the polar tube of the microsporidian spore.">
            <a:extLst>
              <a:ext uri="{FF2B5EF4-FFF2-40B4-BE49-F238E27FC236}">
                <a16:creationId xmlns:a16="http://schemas.microsoft.com/office/drawing/2014/main" id="{281A3D22-3BF1-4481-85F9-81443ACFB84F}"/>
              </a:ext>
            </a:extLst>
          </p:cNvPr>
          <p:cNvPicPr>
            <a:picLocks noChangeAspect="1" noChangeArrowheads="1"/>
          </p:cNvPicPr>
          <p:nvPr/>
        </p:nvPicPr>
        <p:blipFill>
          <a:blip r:embed="rId2"/>
          <a:stretch>
            <a:fillRect/>
          </a:stretch>
        </p:blipFill>
        <p:spPr bwMode="auto">
          <a:xfrm>
            <a:off x="2851912" y="3037073"/>
            <a:ext cx="3700424" cy="31064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4155DE47-9EC0-4616-92A7-24AB4ACDAACE}"/>
              </a:ext>
            </a:extLst>
          </p:cNvPr>
          <p:cNvSpPr>
            <a:spLocks noGrp="1"/>
          </p:cNvSpPr>
          <p:nvPr>
            <p:ph type="body" sz="quarter" idx="39"/>
          </p:nvPr>
        </p:nvSpPr>
        <p:spPr>
          <a:xfrm>
            <a:off x="2233244" y="6220666"/>
            <a:ext cx="4937760" cy="274320"/>
          </a:xfrm>
        </p:spPr>
        <p:txBody>
          <a:bodyPr/>
          <a:lstStyle/>
          <a:p>
            <a:pPr algn="ctr"/>
            <a:r>
              <a:rPr lang="en-US" dirty="0" err="1">
                <a:solidFill>
                  <a:schemeClr val="tx1"/>
                </a:solidFill>
              </a:rPr>
              <a:t>Fedorko</a:t>
            </a:r>
            <a:r>
              <a:rPr lang="en-US" dirty="0">
                <a:solidFill>
                  <a:schemeClr val="tx1"/>
                </a:solidFill>
              </a:rPr>
              <a:t> DP, Hijazi YM. Application of molecular techniques to the diagnosis of </a:t>
            </a:r>
            <a:r>
              <a:rPr lang="en-US" dirty="0" err="1">
                <a:solidFill>
                  <a:schemeClr val="tx1"/>
                </a:solidFill>
              </a:rPr>
              <a:t>microsporidial</a:t>
            </a:r>
            <a:br>
              <a:rPr lang="en-US" dirty="0">
                <a:solidFill>
                  <a:schemeClr val="tx1"/>
                </a:solidFill>
              </a:rPr>
            </a:br>
            <a:r>
              <a:rPr lang="en-US" dirty="0">
                <a:solidFill>
                  <a:schemeClr val="tx1"/>
                </a:solidFill>
              </a:rPr>
              <a:t>infection. Emerging Infectious Diseases. 1996;2(3):183-191. </a:t>
            </a:r>
          </a:p>
        </p:txBody>
      </p:sp>
      <p:sp>
        <p:nvSpPr>
          <p:cNvPr id="9" name="Slide Number Placeholder 5">
            <a:extLst>
              <a:ext uri="{FF2B5EF4-FFF2-40B4-BE49-F238E27FC236}">
                <a16:creationId xmlns:a16="http://schemas.microsoft.com/office/drawing/2014/main" id="{28E361B0-BC4F-44AC-A1F3-E93892D36CB0}"/>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10623467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31.1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phyla include </a:t>
            </a:r>
            <a:r>
              <a:rPr lang="en-US" dirty="0" err="1"/>
              <a:t>Blastocladiomycota</a:t>
            </a:r>
            <a:r>
              <a:rPr lang="en-US" dirty="0"/>
              <a:t>, Zygomycota, </a:t>
            </a:r>
            <a:r>
              <a:rPr lang="en-US" dirty="0" err="1"/>
              <a:t>Neocallimastigomycota</a:t>
            </a:r>
            <a:r>
              <a:rPr lang="en-US" dirty="0"/>
              <a:t>, Chytridiomycota, </a:t>
            </a:r>
            <a:r>
              <a:rPr lang="en-US" dirty="0" err="1"/>
              <a:t>Glomeromycota</a:t>
            </a:r>
            <a:r>
              <a:rPr lang="en-US" dirty="0"/>
              <a:t>, Basidiomycota, and Ascomycota. The </a:t>
            </a:r>
            <a:r>
              <a:rPr lang="en-US" dirty="0" err="1"/>
              <a:t>Neocallimastigomycota</a:t>
            </a:r>
            <a:r>
              <a:rPr lang="en-US" dirty="0"/>
              <a:t> and Chytridiomycota are sister phyla, as are the Basidiomycota and Ascomycota.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31.2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hypha is a long, branching, filamentous structure of a fungus. Each cell has two nuclei so the cells are dikaryotic. And there are septa with pores in-between each individual cell. An enlarged view shows the centrally located nuclei within the adjacent cells which have a pore that connects them and a well-pronounced septum that divides them. The micrograph of a section through a hypha of an ascomycete shows a pore through which the cytoplasm streams.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644839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31.6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Researchers hypothesized that an endophytic fungus could reduce aphid reproduction on perennial ryegrass (</a:t>
            </a:r>
            <a:r>
              <a:rPr lang="en-US" dirty="0" err="1"/>
              <a:t>Lolium</a:t>
            </a:r>
            <a:r>
              <a:rPr lang="en-US" dirty="0"/>
              <a:t> </a:t>
            </a:r>
            <a:r>
              <a:rPr lang="en-US" dirty="0" err="1"/>
              <a:t>perenne</a:t>
            </a:r>
            <a:r>
              <a:rPr lang="en-US" dirty="0"/>
              <a:t>) and predicted that there would be fewer aphids on perennial ryegrass infected with the endophytic fungus than on the uninfected ryegrass plants. To test this, they placed five adult aphids on a pot of 2-week old plants with the endophytic fungus and five aphids on a pot of 2-week old plants without the fungus. The pots were placed in perforated bags that allowed gas exchange but did not allow the aphids to escape. The plants were allowed to grow for 36 days. The number of aphids on each bagged plant was counted. This experiment was repeated three times. The researchers found significantly more aphids on the plants that were not infected with the endophytic fungus – the endophyte-infected plants had about 35 aphids on them, and the uninfected plants had about 100. The researchers concluded that aphid reproduction was lower on perennial ryegrass infected with an endophytic fungus.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314416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7A294-5FD9-4AF1-B901-785D93DF6CC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31.1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2" name="Content Placeholder 2">
            <a:extLst>
              <a:ext uri="{FF2B5EF4-FFF2-40B4-BE49-F238E27FC236}">
                <a16:creationId xmlns:a16="http://schemas.microsoft.com/office/drawing/2014/main" id="{36EA350D-0A4D-41D5-A63E-DAEFA7AFB8F8}"/>
              </a:ext>
            </a:extLst>
          </p:cNvPr>
          <p:cNvSpPr>
            <a:spLocks noGrp="1"/>
          </p:cNvSpPr>
          <p:nvPr>
            <p:ph sz="quarter" idx="11"/>
          </p:nvPr>
        </p:nvSpPr>
        <p:spPr>
          <a:xfrm>
            <a:off x="228600" y="1070970"/>
            <a:ext cx="8321040" cy="274320"/>
          </a:xfrm>
        </p:spPr>
        <p:txBody>
          <a:bodyPr/>
          <a:lstStyle/>
          <a:p>
            <a:pPr fontAlgn="t"/>
            <a:r>
              <a:rPr lang="en-US" sz="1600" b="1" dirty="0"/>
              <a:t>TABLE 31.1</a:t>
            </a:r>
            <a:r>
              <a:rPr lang="en-US" sz="1600" dirty="0"/>
              <a:t> </a:t>
            </a:r>
            <a:r>
              <a:rPr lang="en-US" sz="1600" b="1" dirty="0"/>
              <a:t>Fungi</a:t>
            </a:r>
            <a:endParaRPr lang="en-US" sz="1600" dirty="0"/>
          </a:p>
        </p:txBody>
      </p:sp>
      <p:graphicFrame>
        <p:nvGraphicFramePr>
          <p:cNvPr id="13" name="Table 3">
            <a:extLst>
              <a:ext uri="{FF2B5EF4-FFF2-40B4-BE49-F238E27FC236}">
                <a16:creationId xmlns:a16="http://schemas.microsoft.com/office/drawing/2014/main" id="{9B3EFB1D-60A1-4B66-919A-1F376AC76520}"/>
              </a:ext>
            </a:extLst>
          </p:cNvPr>
          <p:cNvGraphicFramePr>
            <a:graphicFrameLocks noGrp="1"/>
          </p:cNvGraphicFramePr>
          <p:nvPr>
            <p:extLst>
              <p:ext uri="{D42A27DB-BD31-4B8C-83A1-F6EECF244321}">
                <p14:modId xmlns:p14="http://schemas.microsoft.com/office/powerpoint/2010/main" val="3478579437"/>
              </p:ext>
            </p:extLst>
          </p:nvPr>
        </p:nvGraphicFramePr>
        <p:xfrm>
          <a:off x="228600" y="1396762"/>
          <a:ext cx="8686800" cy="5010912"/>
        </p:xfrm>
        <a:graphic>
          <a:graphicData uri="http://schemas.openxmlformats.org/drawingml/2006/table">
            <a:tbl>
              <a:tblPr firstRow="1" bandRow="1">
                <a:tableStyleId>{2D5ABB26-0587-4C30-8999-92F81FD0307C}</a:tableStyleId>
              </a:tblPr>
              <a:tblGrid>
                <a:gridCol w="1737360">
                  <a:extLst>
                    <a:ext uri="{9D8B030D-6E8A-4147-A177-3AD203B41FA5}">
                      <a16:colId xmlns:a16="http://schemas.microsoft.com/office/drawing/2014/main" val="20000"/>
                    </a:ext>
                  </a:extLst>
                </a:gridCol>
                <a:gridCol w="1463040">
                  <a:extLst>
                    <a:ext uri="{9D8B030D-6E8A-4147-A177-3AD203B41FA5}">
                      <a16:colId xmlns:a16="http://schemas.microsoft.com/office/drawing/2014/main" val="20001"/>
                    </a:ext>
                  </a:extLst>
                </a:gridCol>
                <a:gridCol w="41148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tblGrid>
              <a:tr h="418514">
                <a:tc>
                  <a:txBody>
                    <a:bodyPr/>
                    <a:lstStyle/>
                    <a:p>
                      <a:pPr marL="0" algn="ctr">
                        <a:lnSpc>
                          <a:spcPct val="100000"/>
                        </a:lnSpc>
                      </a:pPr>
                      <a:r>
                        <a:rPr sz="1200" b="1" spc="10" dirty="0">
                          <a:solidFill>
                            <a:srgbClr val="231F20"/>
                          </a:solidFill>
                          <a:latin typeface="+mn-lt"/>
                          <a:cs typeface="Calibri"/>
                        </a:rPr>
                        <a:t>G</a:t>
                      </a:r>
                      <a:r>
                        <a:rPr sz="1200" b="1" dirty="0">
                          <a:solidFill>
                            <a:srgbClr val="231F20"/>
                          </a:solidFill>
                          <a:latin typeface="+mn-lt"/>
                          <a:cs typeface="Calibri"/>
                        </a:rPr>
                        <a:t>r</a:t>
                      </a:r>
                      <a:r>
                        <a:rPr sz="1200" b="1" spc="5" dirty="0">
                          <a:solidFill>
                            <a:srgbClr val="231F20"/>
                          </a:solidFill>
                          <a:latin typeface="+mn-lt"/>
                          <a:cs typeface="Calibri"/>
                        </a:rPr>
                        <a:t>oup</a:t>
                      </a:r>
                      <a:endParaRPr sz="1200" dirty="0">
                        <a:latin typeface="+mn-lt"/>
                        <a:cs typeface="Calibri"/>
                      </a:endParaRPr>
                    </a:p>
                  </a:txBody>
                  <a:tcPr marL="45720" marR="45720" marT="27432" marB="27432" anchor="ctr">
                    <a:lnR w="12700" cap="flat" cmpd="sng" algn="ctr">
                      <a:solidFill>
                        <a:srgbClr val="FFFFFF"/>
                      </a:solidFill>
                      <a:prstDash val="solid"/>
                      <a:round/>
                      <a:headEnd type="none" w="med" len="med"/>
                      <a:tailEnd type="none" w="med" len="med"/>
                    </a:lnR>
                    <a:lnB w="12700">
                      <a:solidFill>
                        <a:srgbClr val="FFFFFF"/>
                      </a:solidFill>
                      <a:prstDash val="solid"/>
                    </a:lnB>
                    <a:solidFill>
                      <a:srgbClr val="E8E6D4"/>
                    </a:solidFill>
                  </a:tcPr>
                </a:tc>
                <a:tc>
                  <a:txBody>
                    <a:bodyPr/>
                    <a:lstStyle/>
                    <a:p>
                      <a:pPr marL="0" marR="205104" indent="0" algn="ctr">
                        <a:lnSpc>
                          <a:spcPct val="100000"/>
                        </a:lnSpc>
                      </a:pPr>
                      <a:r>
                        <a:rPr sz="1200" b="1" spc="-50" dirty="0">
                          <a:solidFill>
                            <a:srgbClr val="231F20"/>
                          </a:solidFill>
                          <a:latin typeface="+mn-lt"/>
                          <a:cs typeface="Calibri"/>
                        </a:rPr>
                        <a:t>T</a:t>
                      </a:r>
                      <a:r>
                        <a:rPr sz="1200" b="1" spc="5" dirty="0">
                          <a:solidFill>
                            <a:srgbClr val="231F20"/>
                          </a:solidFill>
                          <a:latin typeface="+mn-lt"/>
                          <a:cs typeface="Calibri"/>
                        </a:rPr>
                        <a:t>yp</a:t>
                      </a:r>
                      <a:r>
                        <a:rPr sz="1200" b="1" dirty="0">
                          <a:solidFill>
                            <a:srgbClr val="231F20"/>
                          </a:solidFill>
                          <a:latin typeface="+mn-lt"/>
                          <a:cs typeface="Calibri"/>
                        </a:rPr>
                        <a:t>i</a:t>
                      </a:r>
                      <a:r>
                        <a:rPr sz="1200" b="1" spc="5" dirty="0">
                          <a:solidFill>
                            <a:srgbClr val="231F20"/>
                          </a:solidFill>
                          <a:latin typeface="+mn-lt"/>
                          <a:cs typeface="Calibri"/>
                        </a:rPr>
                        <a:t>cal</a:t>
                      </a:r>
                      <a:r>
                        <a:rPr lang="en-US" sz="1200" b="1" spc="5" dirty="0">
                          <a:solidFill>
                            <a:srgbClr val="231F20"/>
                          </a:solidFill>
                          <a:latin typeface="+mn-lt"/>
                          <a:cs typeface="Calibri"/>
                        </a:rPr>
                        <a:t> </a:t>
                      </a:r>
                      <a:r>
                        <a:rPr sz="1200" b="1" spc="15" dirty="0">
                          <a:solidFill>
                            <a:srgbClr val="231F20"/>
                          </a:solidFill>
                          <a:latin typeface="+mn-lt"/>
                          <a:cs typeface="Calibri"/>
                        </a:rPr>
                        <a:t>E</a:t>
                      </a:r>
                      <a:r>
                        <a:rPr sz="1200" b="1" spc="-5" dirty="0">
                          <a:solidFill>
                            <a:srgbClr val="231F20"/>
                          </a:solidFill>
                          <a:latin typeface="+mn-lt"/>
                          <a:cs typeface="Calibri"/>
                        </a:rPr>
                        <a:t>x</a:t>
                      </a:r>
                      <a:r>
                        <a:rPr sz="1200" b="1" spc="5" dirty="0">
                          <a:solidFill>
                            <a:srgbClr val="231F20"/>
                          </a:solidFill>
                          <a:latin typeface="+mn-lt"/>
                          <a:cs typeface="Calibri"/>
                        </a:rPr>
                        <a:t>am</a:t>
                      </a:r>
                      <a:r>
                        <a:rPr sz="1200" b="1" spc="10" dirty="0">
                          <a:solidFill>
                            <a:srgbClr val="231F20"/>
                          </a:solidFill>
                          <a:latin typeface="+mn-lt"/>
                          <a:cs typeface="Calibri"/>
                        </a:rPr>
                        <a:t>p</a:t>
                      </a:r>
                      <a:r>
                        <a:rPr sz="1200" b="1" spc="5" dirty="0">
                          <a:solidFill>
                            <a:srgbClr val="231F20"/>
                          </a:solidFill>
                          <a:latin typeface="+mn-lt"/>
                          <a:cs typeface="Calibri"/>
                        </a:rPr>
                        <a:t>les</a:t>
                      </a:r>
                      <a:endParaRPr sz="1200" dirty="0">
                        <a:latin typeface="+mn-lt"/>
                        <a:cs typeface="Calibri"/>
                      </a:endParaRPr>
                    </a:p>
                  </a:txBody>
                  <a:tcPr marL="45720" marR="45720" marT="27432" marB="2743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a:solidFill>
                        <a:srgbClr val="FFFFFF"/>
                      </a:solidFill>
                      <a:prstDash val="solid"/>
                    </a:lnB>
                    <a:solidFill>
                      <a:srgbClr val="E8E6D4"/>
                    </a:solidFill>
                  </a:tcPr>
                </a:tc>
                <a:tc>
                  <a:txBody>
                    <a:bodyPr/>
                    <a:lstStyle/>
                    <a:p>
                      <a:pPr marL="25400" algn="ctr">
                        <a:lnSpc>
                          <a:spcPct val="100000"/>
                        </a:lnSpc>
                      </a:pPr>
                      <a:r>
                        <a:rPr sz="1200" b="1" spc="-20" dirty="0">
                          <a:solidFill>
                            <a:srgbClr val="231F20"/>
                          </a:solidFill>
                          <a:latin typeface="+mn-lt"/>
                          <a:cs typeface="Calibri"/>
                        </a:rPr>
                        <a:t>K</a:t>
                      </a:r>
                      <a:r>
                        <a:rPr sz="1200" b="1" spc="-5" dirty="0">
                          <a:solidFill>
                            <a:srgbClr val="231F20"/>
                          </a:solidFill>
                          <a:latin typeface="+mn-lt"/>
                          <a:cs typeface="Calibri"/>
                        </a:rPr>
                        <a:t>e</a:t>
                      </a:r>
                      <a:r>
                        <a:rPr sz="1200" b="1" dirty="0">
                          <a:solidFill>
                            <a:srgbClr val="231F20"/>
                          </a:solidFill>
                          <a:latin typeface="+mn-lt"/>
                          <a:cs typeface="Calibri"/>
                        </a:rPr>
                        <a:t>y</a:t>
                      </a:r>
                      <a:r>
                        <a:rPr sz="1200" b="1" spc="-20" dirty="0">
                          <a:solidFill>
                            <a:srgbClr val="231F20"/>
                          </a:solidFill>
                          <a:latin typeface="+mn-lt"/>
                          <a:cs typeface="Calibri"/>
                        </a:rPr>
                        <a:t> </a:t>
                      </a:r>
                      <a:r>
                        <a:rPr sz="1200" b="1" dirty="0">
                          <a:solidFill>
                            <a:srgbClr val="231F20"/>
                          </a:solidFill>
                          <a:latin typeface="+mn-lt"/>
                          <a:cs typeface="Calibri"/>
                        </a:rPr>
                        <a:t>C</a:t>
                      </a:r>
                      <a:r>
                        <a:rPr sz="1200" b="1" spc="5" dirty="0">
                          <a:solidFill>
                            <a:srgbClr val="231F20"/>
                          </a:solidFill>
                          <a:latin typeface="+mn-lt"/>
                          <a:cs typeface="Calibri"/>
                        </a:rPr>
                        <a:t>ha</a:t>
                      </a:r>
                      <a:r>
                        <a:rPr sz="1200" b="1" dirty="0">
                          <a:solidFill>
                            <a:srgbClr val="231F20"/>
                          </a:solidFill>
                          <a:latin typeface="+mn-lt"/>
                          <a:cs typeface="Calibri"/>
                        </a:rPr>
                        <a:t>ra</a:t>
                      </a:r>
                      <a:r>
                        <a:rPr sz="1200" b="1" spc="15" dirty="0">
                          <a:solidFill>
                            <a:srgbClr val="231F20"/>
                          </a:solidFill>
                          <a:latin typeface="+mn-lt"/>
                          <a:cs typeface="Calibri"/>
                        </a:rPr>
                        <a:t>c</a:t>
                      </a:r>
                      <a:r>
                        <a:rPr sz="1200" b="1" spc="5" dirty="0">
                          <a:solidFill>
                            <a:srgbClr val="231F20"/>
                          </a:solidFill>
                          <a:latin typeface="+mn-lt"/>
                          <a:cs typeface="Calibri"/>
                        </a:rPr>
                        <a:t>te</a:t>
                      </a:r>
                      <a:r>
                        <a:rPr sz="1200" b="1" spc="-5" dirty="0">
                          <a:solidFill>
                            <a:srgbClr val="231F20"/>
                          </a:solidFill>
                          <a:latin typeface="+mn-lt"/>
                          <a:cs typeface="Calibri"/>
                        </a:rPr>
                        <a:t>r</a:t>
                      </a:r>
                      <a:r>
                        <a:rPr sz="1200" b="1" spc="5" dirty="0">
                          <a:solidFill>
                            <a:srgbClr val="231F20"/>
                          </a:solidFill>
                          <a:latin typeface="+mn-lt"/>
                          <a:cs typeface="Calibri"/>
                        </a:rPr>
                        <a:t>is</a:t>
                      </a:r>
                      <a:r>
                        <a:rPr sz="1200" b="1" spc="10" dirty="0">
                          <a:solidFill>
                            <a:srgbClr val="231F20"/>
                          </a:solidFill>
                          <a:latin typeface="+mn-lt"/>
                          <a:cs typeface="Calibri"/>
                        </a:rPr>
                        <a:t>t</a:t>
                      </a:r>
                      <a:r>
                        <a:rPr sz="1200" b="1" dirty="0">
                          <a:solidFill>
                            <a:srgbClr val="231F20"/>
                          </a:solidFill>
                          <a:latin typeface="+mn-lt"/>
                          <a:cs typeface="Calibri"/>
                        </a:rPr>
                        <a:t>i</a:t>
                      </a:r>
                      <a:r>
                        <a:rPr sz="1200" b="1" spc="15" dirty="0">
                          <a:solidFill>
                            <a:srgbClr val="231F20"/>
                          </a:solidFill>
                          <a:latin typeface="+mn-lt"/>
                          <a:cs typeface="Calibri"/>
                        </a:rPr>
                        <a:t>c</a:t>
                      </a:r>
                      <a:r>
                        <a:rPr sz="1200" b="1" dirty="0">
                          <a:solidFill>
                            <a:srgbClr val="231F20"/>
                          </a:solidFill>
                          <a:latin typeface="+mn-lt"/>
                          <a:cs typeface="Calibri"/>
                        </a:rPr>
                        <a:t>s</a:t>
                      </a:r>
                      <a:endParaRPr sz="1200" dirty="0">
                        <a:latin typeface="+mn-lt"/>
                        <a:cs typeface="Calibri"/>
                      </a:endParaRPr>
                    </a:p>
                  </a:txBody>
                  <a:tcPr marL="45720" marR="45720" marT="27432" marB="27432"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B w="12700">
                      <a:solidFill>
                        <a:srgbClr val="FFFFFF"/>
                      </a:solidFill>
                      <a:prstDash val="solid"/>
                    </a:lnB>
                    <a:solidFill>
                      <a:srgbClr val="E8E6D4"/>
                    </a:solidFill>
                  </a:tcPr>
                </a:tc>
                <a:tc>
                  <a:txBody>
                    <a:bodyPr/>
                    <a:lstStyle/>
                    <a:p>
                      <a:pPr marL="0" marR="193675" indent="0" algn="l">
                        <a:lnSpc>
                          <a:spcPct val="100000"/>
                        </a:lnSpc>
                      </a:pPr>
                      <a:r>
                        <a:rPr sz="1200" b="1" spc="10" dirty="0">
                          <a:solidFill>
                            <a:srgbClr val="231F20"/>
                          </a:solidFill>
                          <a:latin typeface="+mn-lt"/>
                          <a:cs typeface="Calibri"/>
                        </a:rPr>
                        <a:t>App</a:t>
                      </a:r>
                      <a:r>
                        <a:rPr sz="1200" b="1" dirty="0">
                          <a:solidFill>
                            <a:srgbClr val="231F20"/>
                          </a:solidFill>
                          <a:latin typeface="+mn-lt"/>
                          <a:cs typeface="Calibri"/>
                        </a:rPr>
                        <a:t>r</a:t>
                      </a:r>
                      <a:r>
                        <a:rPr sz="1200" b="1" spc="-10" dirty="0">
                          <a:solidFill>
                            <a:srgbClr val="231F20"/>
                          </a:solidFill>
                          <a:latin typeface="+mn-lt"/>
                          <a:cs typeface="Calibri"/>
                        </a:rPr>
                        <a:t>o</a:t>
                      </a:r>
                      <a:r>
                        <a:rPr sz="1200" b="1" spc="5" dirty="0">
                          <a:solidFill>
                            <a:srgbClr val="231F20"/>
                          </a:solidFill>
                          <a:latin typeface="+mn-lt"/>
                          <a:cs typeface="Calibri"/>
                        </a:rPr>
                        <a:t>xim</a:t>
                      </a:r>
                      <a:r>
                        <a:rPr sz="1200" b="1" dirty="0">
                          <a:solidFill>
                            <a:srgbClr val="231F20"/>
                          </a:solidFill>
                          <a:latin typeface="+mn-lt"/>
                          <a:cs typeface="Calibri"/>
                        </a:rPr>
                        <a:t>a</a:t>
                      </a:r>
                      <a:r>
                        <a:rPr sz="1200" b="1" spc="5" dirty="0">
                          <a:solidFill>
                            <a:srgbClr val="231F20"/>
                          </a:solidFill>
                          <a:latin typeface="+mn-lt"/>
                          <a:cs typeface="Calibri"/>
                        </a:rPr>
                        <a:t>t</a:t>
                      </a:r>
                      <a:r>
                        <a:rPr sz="1200" b="1" dirty="0">
                          <a:solidFill>
                            <a:srgbClr val="231F20"/>
                          </a:solidFill>
                          <a:latin typeface="+mn-lt"/>
                          <a:cs typeface="Calibri"/>
                        </a:rPr>
                        <a:t>e</a:t>
                      </a:r>
                      <a:r>
                        <a:rPr sz="1200" b="1" spc="-20" dirty="0">
                          <a:solidFill>
                            <a:srgbClr val="231F20"/>
                          </a:solidFill>
                          <a:latin typeface="+mn-lt"/>
                          <a:cs typeface="Calibri"/>
                        </a:rPr>
                        <a:t> </a:t>
                      </a:r>
                      <a:r>
                        <a:rPr sz="1200" b="1" spc="5" dirty="0">
                          <a:solidFill>
                            <a:srgbClr val="231F20"/>
                          </a:solidFill>
                          <a:latin typeface="+mn-lt"/>
                          <a:cs typeface="Calibri"/>
                        </a:rPr>
                        <a:t>Numbe</a:t>
                      </a:r>
                      <a:r>
                        <a:rPr sz="1200" b="1" dirty="0">
                          <a:solidFill>
                            <a:srgbClr val="231F20"/>
                          </a:solidFill>
                          <a:latin typeface="+mn-lt"/>
                          <a:cs typeface="Calibri"/>
                        </a:rPr>
                        <a:t>r </a:t>
                      </a:r>
                      <a:r>
                        <a:rPr sz="1200" b="1" spc="5" dirty="0">
                          <a:solidFill>
                            <a:srgbClr val="231F20"/>
                          </a:solidFill>
                          <a:latin typeface="+mn-lt"/>
                          <a:cs typeface="Calibri"/>
                        </a:rPr>
                        <a:t>o</a:t>
                      </a:r>
                      <a:r>
                        <a:rPr sz="1200" b="1" dirty="0">
                          <a:solidFill>
                            <a:srgbClr val="231F20"/>
                          </a:solidFill>
                          <a:latin typeface="+mn-lt"/>
                          <a:cs typeface="Calibri"/>
                        </a:rPr>
                        <a:t>f</a:t>
                      </a:r>
                      <a:r>
                        <a:rPr sz="1200" b="1" spc="-20" dirty="0">
                          <a:solidFill>
                            <a:srgbClr val="231F20"/>
                          </a:solidFill>
                          <a:latin typeface="+mn-lt"/>
                          <a:cs typeface="Calibri"/>
                        </a:rPr>
                        <a:t> </a:t>
                      </a:r>
                      <a:r>
                        <a:rPr sz="1200" b="1" spc="-5" dirty="0">
                          <a:solidFill>
                            <a:srgbClr val="231F20"/>
                          </a:solidFill>
                          <a:latin typeface="+mn-lt"/>
                          <a:cs typeface="Calibri"/>
                        </a:rPr>
                        <a:t>L</a:t>
                      </a:r>
                      <a:r>
                        <a:rPr sz="1200" b="1" spc="5" dirty="0">
                          <a:solidFill>
                            <a:srgbClr val="231F20"/>
                          </a:solidFill>
                          <a:latin typeface="+mn-lt"/>
                          <a:cs typeface="Calibri"/>
                        </a:rPr>
                        <a:t>ivin</a:t>
                      </a:r>
                      <a:r>
                        <a:rPr sz="1200" b="1" dirty="0">
                          <a:solidFill>
                            <a:srgbClr val="231F20"/>
                          </a:solidFill>
                          <a:latin typeface="+mn-lt"/>
                          <a:cs typeface="Calibri"/>
                        </a:rPr>
                        <a:t>g</a:t>
                      </a:r>
                      <a:r>
                        <a:rPr sz="1200" b="1" spc="-20" dirty="0">
                          <a:solidFill>
                            <a:srgbClr val="231F20"/>
                          </a:solidFill>
                          <a:latin typeface="+mn-lt"/>
                          <a:cs typeface="Calibri"/>
                        </a:rPr>
                        <a:t> </a:t>
                      </a:r>
                      <a:r>
                        <a:rPr sz="1200" b="1" spc="5" dirty="0">
                          <a:solidFill>
                            <a:srgbClr val="231F20"/>
                          </a:solidFill>
                          <a:latin typeface="+mn-lt"/>
                          <a:cs typeface="Calibri"/>
                        </a:rPr>
                        <a:t>Spe</a:t>
                      </a:r>
                      <a:r>
                        <a:rPr sz="1200" b="1" dirty="0">
                          <a:solidFill>
                            <a:srgbClr val="231F20"/>
                          </a:solidFill>
                          <a:latin typeface="+mn-lt"/>
                          <a:cs typeface="Calibri"/>
                        </a:rPr>
                        <a:t>cies</a:t>
                      </a:r>
                      <a:endParaRPr sz="1200" dirty="0">
                        <a:latin typeface="+mn-lt"/>
                        <a:cs typeface="Calibri"/>
                      </a:endParaRPr>
                    </a:p>
                  </a:txBody>
                  <a:tcPr marL="45720" marR="45720" marT="27432" marB="27432" anchor="ctr">
                    <a:lnL w="12700" cap="flat" cmpd="sng" algn="ctr">
                      <a:solidFill>
                        <a:srgbClr val="FFFFFF"/>
                      </a:solidFill>
                      <a:prstDash val="solid"/>
                      <a:round/>
                      <a:headEnd type="none" w="med" len="med"/>
                      <a:tailEnd type="none" w="med" len="med"/>
                    </a:lnL>
                    <a:lnB w="12700">
                      <a:solidFill>
                        <a:srgbClr val="FFFFFF"/>
                      </a:solidFill>
                      <a:prstDash val="solid"/>
                    </a:lnB>
                    <a:solidFill>
                      <a:srgbClr val="E8E6D4"/>
                    </a:solidFill>
                  </a:tcPr>
                </a:tc>
                <a:extLst>
                  <a:ext uri="{0D108BD9-81ED-4DB2-BD59-A6C34878D82A}">
                    <a16:rowId xmlns:a16="http://schemas.microsoft.com/office/drawing/2014/main" val="10001"/>
                  </a:ext>
                </a:extLst>
              </a:tr>
              <a:tr h="582930">
                <a:tc>
                  <a:txBody>
                    <a:bodyPr/>
                    <a:lstStyle/>
                    <a:p>
                      <a:pPr marL="0" algn="l">
                        <a:lnSpc>
                          <a:spcPct val="100000"/>
                        </a:lnSpc>
                      </a:pPr>
                      <a:r>
                        <a:rPr sz="1200" spc="5" dirty="0">
                          <a:solidFill>
                            <a:srgbClr val="231F20"/>
                          </a:solidFill>
                          <a:latin typeface="+mn-lt"/>
                          <a:cs typeface="Arial Unicode MS"/>
                        </a:rPr>
                        <a:t>C</a:t>
                      </a:r>
                      <a:r>
                        <a:rPr sz="1200" spc="10" dirty="0">
                          <a:solidFill>
                            <a:srgbClr val="231F20"/>
                          </a:solidFill>
                          <a:latin typeface="+mn-lt"/>
                          <a:cs typeface="Arial Unicode MS"/>
                        </a:rPr>
                        <a:t>h</a:t>
                      </a:r>
                      <a:r>
                        <a:rPr sz="1200" spc="25" dirty="0">
                          <a:solidFill>
                            <a:srgbClr val="231F20"/>
                          </a:solidFill>
                          <a:latin typeface="+mn-lt"/>
                          <a:cs typeface="Arial Unicode MS"/>
                        </a:rPr>
                        <a:t>y</a:t>
                      </a:r>
                      <a:r>
                        <a:rPr sz="1200" spc="10" dirty="0">
                          <a:solidFill>
                            <a:srgbClr val="231F20"/>
                          </a:solidFill>
                          <a:latin typeface="+mn-lt"/>
                          <a:cs typeface="Arial Unicode MS"/>
                        </a:rPr>
                        <a:t>tr</a:t>
                      </a:r>
                      <a:r>
                        <a:rPr sz="1200" spc="5" dirty="0">
                          <a:solidFill>
                            <a:srgbClr val="231F20"/>
                          </a:solidFill>
                          <a:latin typeface="+mn-lt"/>
                          <a:cs typeface="Arial Unicode MS"/>
                        </a:rPr>
                        <a:t>idio</a:t>
                      </a:r>
                      <a:r>
                        <a:rPr sz="1200" spc="10" dirty="0">
                          <a:solidFill>
                            <a:srgbClr val="231F20"/>
                          </a:solidFill>
                          <a:latin typeface="+mn-lt"/>
                          <a:cs typeface="Arial Unicode MS"/>
                        </a:rPr>
                        <a:t>m</a:t>
                      </a:r>
                      <a:r>
                        <a:rPr sz="1200" spc="5" dirty="0">
                          <a:solidFill>
                            <a:srgbClr val="231F20"/>
                          </a:solidFill>
                          <a:latin typeface="+mn-lt"/>
                          <a:cs typeface="Arial Unicode MS"/>
                        </a:rPr>
                        <a:t>y</a:t>
                      </a:r>
                      <a:r>
                        <a:rPr sz="1200" spc="-5" dirty="0">
                          <a:solidFill>
                            <a:srgbClr val="231F20"/>
                          </a:solidFill>
                          <a:latin typeface="+mn-lt"/>
                          <a:cs typeface="Arial Unicode MS"/>
                        </a:rPr>
                        <a:t>c</a:t>
                      </a:r>
                      <a:r>
                        <a:rPr sz="1200" dirty="0">
                          <a:solidFill>
                            <a:srgbClr val="231F20"/>
                          </a:solidFill>
                          <a:latin typeface="+mn-lt"/>
                          <a:cs typeface="Arial Unicode MS"/>
                        </a:rPr>
                        <a:t>o</a:t>
                      </a:r>
                      <a:r>
                        <a:rPr sz="1200" spc="10" dirty="0">
                          <a:solidFill>
                            <a:srgbClr val="231F20"/>
                          </a:solidFill>
                          <a:latin typeface="+mn-lt"/>
                          <a:cs typeface="Arial Unicode MS"/>
                        </a:rPr>
                        <a:t>t</a:t>
                      </a:r>
                      <a:r>
                        <a:rPr sz="1200" dirty="0">
                          <a:solidFill>
                            <a:srgbClr val="231F20"/>
                          </a:solidFill>
                          <a:latin typeface="+mn-lt"/>
                          <a:cs typeface="Arial Unicode MS"/>
                        </a:rPr>
                        <a:t>a</a:t>
                      </a:r>
                      <a:endParaRPr sz="1200" dirty="0">
                        <a:latin typeface="+mn-lt"/>
                        <a:cs typeface="Arial Unicode MS"/>
                      </a:endParaRPr>
                    </a:p>
                  </a:txBody>
                  <a:tcPr marL="45720" marR="45720" marT="27432" marB="27432">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algn="l">
                        <a:lnSpc>
                          <a:spcPct val="100000"/>
                        </a:lnSpc>
                      </a:pPr>
                      <a:r>
                        <a:rPr sz="1200" i="1" spc="5" dirty="0">
                          <a:solidFill>
                            <a:srgbClr val="231F20"/>
                          </a:solidFill>
                          <a:latin typeface="+mn-lt"/>
                          <a:cs typeface="Calibri"/>
                        </a:rPr>
                        <a:t>Ba</a:t>
                      </a:r>
                      <a:r>
                        <a:rPr sz="1200" i="1" dirty="0">
                          <a:solidFill>
                            <a:srgbClr val="231F20"/>
                          </a:solidFill>
                          <a:latin typeface="+mn-lt"/>
                          <a:cs typeface="Calibri"/>
                        </a:rPr>
                        <a:t>tr</a:t>
                      </a:r>
                      <a:r>
                        <a:rPr sz="1200" i="1" spc="5" dirty="0">
                          <a:solidFill>
                            <a:srgbClr val="231F20"/>
                          </a:solidFill>
                          <a:latin typeface="+mn-lt"/>
                          <a:cs typeface="Calibri"/>
                        </a:rPr>
                        <a:t>a</a:t>
                      </a:r>
                      <a:r>
                        <a:rPr sz="1200" i="1" dirty="0">
                          <a:solidFill>
                            <a:srgbClr val="231F20"/>
                          </a:solidFill>
                          <a:latin typeface="+mn-lt"/>
                          <a:cs typeface="Calibri"/>
                        </a:rPr>
                        <a:t>c</a:t>
                      </a:r>
                      <a:r>
                        <a:rPr sz="1200" i="1" spc="5" dirty="0">
                          <a:solidFill>
                            <a:srgbClr val="231F20"/>
                          </a:solidFill>
                          <a:latin typeface="+mn-lt"/>
                          <a:cs typeface="Calibri"/>
                        </a:rPr>
                        <a:t>ho</a:t>
                      </a:r>
                      <a:r>
                        <a:rPr sz="1200" i="1" dirty="0">
                          <a:solidFill>
                            <a:srgbClr val="231F20"/>
                          </a:solidFill>
                          <a:latin typeface="+mn-lt"/>
                          <a:cs typeface="Calibri"/>
                        </a:rPr>
                        <a:t>ch</a:t>
                      </a:r>
                      <a:r>
                        <a:rPr sz="1200" i="1" spc="15" dirty="0">
                          <a:solidFill>
                            <a:srgbClr val="231F20"/>
                          </a:solidFill>
                          <a:latin typeface="+mn-lt"/>
                          <a:cs typeface="Calibri"/>
                        </a:rPr>
                        <a:t>y</a:t>
                      </a:r>
                      <a:r>
                        <a:rPr sz="1200" i="1" dirty="0">
                          <a:solidFill>
                            <a:srgbClr val="231F20"/>
                          </a:solidFill>
                          <a:latin typeface="+mn-lt"/>
                          <a:cs typeface="Calibri"/>
                        </a:rPr>
                        <a:t>tr</a:t>
                      </a:r>
                      <a:r>
                        <a:rPr sz="1200" i="1" spc="5" dirty="0">
                          <a:solidFill>
                            <a:srgbClr val="231F20"/>
                          </a:solidFill>
                          <a:latin typeface="+mn-lt"/>
                          <a:cs typeface="Calibri"/>
                        </a:rPr>
                        <a:t>iu</a:t>
                      </a:r>
                      <a:r>
                        <a:rPr sz="1200" i="1" dirty="0">
                          <a:solidFill>
                            <a:srgbClr val="231F20"/>
                          </a:solidFill>
                          <a:latin typeface="+mn-lt"/>
                          <a:cs typeface="Calibri"/>
                        </a:rPr>
                        <a:t>m</a:t>
                      </a:r>
                      <a:endParaRPr sz="1200" dirty="0">
                        <a:latin typeface="+mn-lt"/>
                        <a:cs typeface="Calibri"/>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marR="375920" algn="l">
                        <a:lnSpc>
                          <a:spcPct val="100000"/>
                        </a:lnSpc>
                      </a:pPr>
                      <a:r>
                        <a:rPr sz="1200" spc="15" dirty="0">
                          <a:solidFill>
                            <a:srgbClr val="231F20"/>
                          </a:solidFill>
                          <a:latin typeface="+mn-lt"/>
                          <a:cs typeface="Arial Unicode MS"/>
                        </a:rPr>
                        <a:t>A</a:t>
                      </a:r>
                      <a:r>
                        <a:rPr sz="1200" spc="5" dirty="0">
                          <a:solidFill>
                            <a:srgbClr val="231F20"/>
                          </a:solidFill>
                          <a:latin typeface="+mn-lt"/>
                          <a:cs typeface="Arial Unicode MS"/>
                        </a:rPr>
                        <a:t>qua</a:t>
                      </a:r>
                      <a:r>
                        <a:rPr sz="1200" spc="10" dirty="0">
                          <a:solidFill>
                            <a:srgbClr val="231F20"/>
                          </a:solidFill>
                          <a:latin typeface="+mn-lt"/>
                          <a:cs typeface="Arial Unicode MS"/>
                        </a:rPr>
                        <a:t>t</a:t>
                      </a:r>
                      <a:r>
                        <a:rPr sz="1200" spc="5" dirty="0">
                          <a:solidFill>
                            <a:srgbClr val="231F20"/>
                          </a:solidFill>
                          <a:latin typeface="+mn-lt"/>
                          <a:cs typeface="Arial Unicode MS"/>
                        </a:rPr>
                        <a:t>ic</a:t>
                      </a:r>
                      <a:r>
                        <a:rPr sz="1200" dirty="0">
                          <a:solidFill>
                            <a:srgbClr val="231F20"/>
                          </a:solidFill>
                          <a:latin typeface="+mn-lt"/>
                          <a:cs typeface="Arial Unicode MS"/>
                        </a:rPr>
                        <a:t>,</a:t>
                      </a:r>
                      <a:r>
                        <a:rPr sz="1200" spc="-100" dirty="0">
                          <a:solidFill>
                            <a:srgbClr val="231F20"/>
                          </a:solidFill>
                          <a:latin typeface="+mn-lt"/>
                          <a:cs typeface="Arial Unicode MS"/>
                        </a:rPr>
                        <a:t> </a:t>
                      </a:r>
                      <a:r>
                        <a:rPr sz="1200" dirty="0">
                          <a:solidFill>
                            <a:srgbClr val="231F20"/>
                          </a:solidFill>
                          <a:latin typeface="+mn-lt"/>
                          <a:cs typeface="Arial Unicode MS"/>
                        </a:rPr>
                        <a:t>f</a:t>
                      </a:r>
                      <a:r>
                        <a:rPr sz="1200" spc="10" dirty="0">
                          <a:solidFill>
                            <a:srgbClr val="231F20"/>
                          </a:solidFill>
                          <a:latin typeface="+mn-lt"/>
                          <a:cs typeface="Arial Unicode MS"/>
                        </a:rPr>
                        <a:t>l</a:t>
                      </a:r>
                      <a:r>
                        <a:rPr sz="1200" spc="5" dirty="0">
                          <a:solidFill>
                            <a:srgbClr val="231F20"/>
                          </a:solidFill>
                          <a:latin typeface="+mn-lt"/>
                          <a:cs typeface="Arial Unicode MS"/>
                        </a:rPr>
                        <a:t>agella</a:t>
                      </a:r>
                      <a:r>
                        <a:rPr sz="1200" dirty="0">
                          <a:solidFill>
                            <a:srgbClr val="231F20"/>
                          </a:solidFill>
                          <a:latin typeface="+mn-lt"/>
                          <a:cs typeface="Arial Unicode MS"/>
                        </a:rPr>
                        <a:t>t</a:t>
                      </a:r>
                      <a:r>
                        <a:rPr sz="1200" spc="10" dirty="0">
                          <a:solidFill>
                            <a:srgbClr val="231F20"/>
                          </a:solidFill>
                          <a:latin typeface="+mn-lt"/>
                          <a:cs typeface="Arial Unicode MS"/>
                        </a:rPr>
                        <a:t>e</a:t>
                      </a:r>
                      <a:r>
                        <a:rPr sz="1200" dirty="0">
                          <a:solidFill>
                            <a:srgbClr val="231F20"/>
                          </a:solidFill>
                          <a:latin typeface="+mn-lt"/>
                          <a:cs typeface="Arial Unicode MS"/>
                        </a:rPr>
                        <a:t>d</a:t>
                      </a:r>
                      <a:r>
                        <a:rPr sz="1200" spc="-100" dirty="0">
                          <a:solidFill>
                            <a:srgbClr val="231F20"/>
                          </a:solidFill>
                          <a:latin typeface="+mn-lt"/>
                          <a:cs typeface="Arial Unicode MS"/>
                        </a:rPr>
                        <a:t> </a:t>
                      </a:r>
                      <a:r>
                        <a:rPr sz="1200" spc="5" dirty="0">
                          <a:solidFill>
                            <a:srgbClr val="231F20"/>
                          </a:solidFill>
                          <a:latin typeface="+mn-lt"/>
                          <a:cs typeface="Arial Unicode MS"/>
                        </a:rPr>
                        <a:t>fu</a:t>
                      </a:r>
                      <a:r>
                        <a:rPr sz="1200" spc="10" dirty="0">
                          <a:solidFill>
                            <a:srgbClr val="231F20"/>
                          </a:solidFill>
                          <a:latin typeface="+mn-lt"/>
                          <a:cs typeface="Arial Unicode MS"/>
                        </a:rPr>
                        <a:t>n</a:t>
                      </a:r>
                      <a:r>
                        <a:rPr sz="1200" spc="5" dirty="0">
                          <a:solidFill>
                            <a:srgbClr val="231F20"/>
                          </a:solidFill>
                          <a:latin typeface="+mn-lt"/>
                          <a:cs typeface="Arial Unicode MS"/>
                        </a:rPr>
                        <a:t>g</a:t>
                      </a:r>
                      <a:r>
                        <a:rPr sz="1200" dirty="0">
                          <a:solidFill>
                            <a:srgbClr val="231F20"/>
                          </a:solidFill>
                          <a:latin typeface="+mn-lt"/>
                          <a:cs typeface="Arial Unicode MS"/>
                        </a:rPr>
                        <a:t>i</a:t>
                      </a:r>
                      <a:r>
                        <a:rPr sz="1200" spc="-100" dirty="0">
                          <a:solidFill>
                            <a:srgbClr val="231F20"/>
                          </a:solidFill>
                          <a:latin typeface="+mn-lt"/>
                          <a:cs typeface="Arial Unicode MS"/>
                        </a:rPr>
                        <a:t> </a:t>
                      </a:r>
                      <a:r>
                        <a:rPr sz="1200" spc="10" dirty="0">
                          <a:solidFill>
                            <a:srgbClr val="231F20"/>
                          </a:solidFill>
                          <a:latin typeface="+mn-lt"/>
                          <a:cs typeface="Arial Unicode MS"/>
                        </a:rPr>
                        <a:t>t</a:t>
                      </a:r>
                      <a:r>
                        <a:rPr sz="1200" spc="5" dirty="0">
                          <a:solidFill>
                            <a:srgbClr val="231F20"/>
                          </a:solidFill>
                          <a:latin typeface="+mn-lt"/>
                          <a:cs typeface="Arial Unicode MS"/>
                        </a:rPr>
                        <a:t>ha</a:t>
                      </a:r>
                      <a:r>
                        <a:rPr sz="1200" dirty="0">
                          <a:solidFill>
                            <a:srgbClr val="231F20"/>
                          </a:solidFill>
                          <a:latin typeface="+mn-lt"/>
                          <a:cs typeface="Arial Unicode MS"/>
                        </a:rPr>
                        <a:t>t</a:t>
                      </a:r>
                      <a:r>
                        <a:rPr sz="1200" spc="-100" dirty="0">
                          <a:solidFill>
                            <a:srgbClr val="231F20"/>
                          </a:solidFill>
                          <a:latin typeface="+mn-lt"/>
                          <a:cs typeface="Arial Unicode MS"/>
                        </a:rPr>
                        <a:t> </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5" dirty="0">
                          <a:solidFill>
                            <a:srgbClr val="231F20"/>
                          </a:solidFill>
                          <a:latin typeface="+mn-lt"/>
                          <a:cs typeface="Arial Unicode MS"/>
                        </a:rPr>
                        <a:t>c</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ha</a:t>
                      </a:r>
                      <a:r>
                        <a:rPr sz="1200" spc="10" dirty="0">
                          <a:solidFill>
                            <a:srgbClr val="231F20"/>
                          </a:solidFill>
                          <a:latin typeface="+mn-lt"/>
                          <a:cs typeface="Arial Unicode MS"/>
                        </a:rPr>
                        <a:t>p</a:t>
                      </a:r>
                      <a:r>
                        <a:rPr sz="1200" spc="5" dirty="0">
                          <a:solidFill>
                            <a:srgbClr val="231F20"/>
                          </a:solidFill>
                          <a:latin typeface="+mn-lt"/>
                          <a:cs typeface="Arial Unicode MS"/>
                        </a:rPr>
                        <a:t>loi</a:t>
                      </a:r>
                      <a:r>
                        <a:rPr sz="1200" dirty="0">
                          <a:solidFill>
                            <a:srgbClr val="231F20"/>
                          </a:solidFill>
                          <a:latin typeface="+mn-lt"/>
                          <a:cs typeface="Arial Unicode MS"/>
                        </a:rPr>
                        <a:t>d</a:t>
                      </a:r>
                      <a:r>
                        <a:rPr sz="1200" spc="-100" dirty="0">
                          <a:solidFill>
                            <a:srgbClr val="231F20"/>
                          </a:solidFill>
                          <a:latin typeface="+mn-lt"/>
                          <a:cs typeface="Arial Unicode MS"/>
                        </a:rPr>
                        <a:t> </a:t>
                      </a:r>
                      <a:r>
                        <a:rPr sz="1200" spc="5" dirty="0">
                          <a:solidFill>
                            <a:srgbClr val="231F20"/>
                          </a:solidFill>
                          <a:latin typeface="+mn-lt"/>
                          <a:cs typeface="Arial Unicode MS"/>
                        </a:rPr>
                        <a:t>game</a:t>
                      </a:r>
                      <a:r>
                        <a:rPr sz="1200" dirty="0">
                          <a:solidFill>
                            <a:srgbClr val="231F20"/>
                          </a:solidFill>
                          <a:latin typeface="+mn-lt"/>
                          <a:cs typeface="Arial Unicode MS"/>
                        </a:rPr>
                        <a:t>t</a:t>
                      </a:r>
                      <a:r>
                        <a:rPr sz="1200" spc="15" dirty="0">
                          <a:solidFill>
                            <a:srgbClr val="231F20"/>
                          </a:solidFill>
                          <a:latin typeface="+mn-lt"/>
                          <a:cs typeface="Arial Unicode MS"/>
                        </a:rPr>
                        <a:t>e</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b</a:t>
                      </a:r>
                      <a:r>
                        <a:rPr sz="1200" dirty="0">
                          <a:solidFill>
                            <a:srgbClr val="231F20"/>
                          </a:solidFill>
                          <a:latin typeface="+mn-lt"/>
                          <a:cs typeface="Arial Unicode MS"/>
                        </a:rPr>
                        <a:t>y</a:t>
                      </a:r>
                      <a:r>
                        <a:rPr sz="1200" spc="-100" dirty="0">
                          <a:solidFill>
                            <a:srgbClr val="231F20"/>
                          </a:solidFill>
                          <a:latin typeface="+mn-lt"/>
                          <a:cs typeface="Arial Unicode MS"/>
                        </a:rPr>
                        <a:t> </a:t>
                      </a:r>
                      <a:r>
                        <a:rPr sz="1200" spc="10" dirty="0">
                          <a:solidFill>
                            <a:srgbClr val="231F20"/>
                          </a:solidFill>
                          <a:latin typeface="+mn-lt"/>
                          <a:cs typeface="Arial Unicode MS"/>
                        </a:rPr>
                        <a:t>sex</a:t>
                      </a:r>
                      <a:r>
                        <a:rPr sz="1200" spc="5" dirty="0">
                          <a:solidFill>
                            <a:srgbClr val="231F20"/>
                          </a:solidFill>
                          <a:latin typeface="+mn-lt"/>
                          <a:cs typeface="Arial Unicode MS"/>
                        </a:rPr>
                        <a:t>ua</a:t>
                      </a:r>
                      <a:r>
                        <a:rPr sz="1200" dirty="0">
                          <a:solidFill>
                            <a:srgbClr val="231F20"/>
                          </a:solidFill>
                          <a:latin typeface="+mn-lt"/>
                          <a:cs typeface="Arial Unicode MS"/>
                        </a:rPr>
                        <a:t>l</a:t>
                      </a:r>
                      <a:r>
                        <a:rPr sz="1200" spc="-100" dirty="0">
                          <a:solidFill>
                            <a:srgbClr val="231F20"/>
                          </a:solidFill>
                          <a:latin typeface="+mn-lt"/>
                          <a:cs typeface="Arial Unicode MS"/>
                        </a:rPr>
                        <a:t> </a:t>
                      </a:r>
                      <a:r>
                        <a:rPr sz="1200" spc="5" dirty="0">
                          <a:solidFill>
                            <a:srgbClr val="231F20"/>
                          </a:solidFill>
                          <a:latin typeface="+mn-lt"/>
                          <a:cs typeface="Arial Unicode MS"/>
                        </a:rPr>
                        <a:t>re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 </a:t>
                      </a:r>
                      <a:r>
                        <a:rPr sz="1200" spc="5" dirty="0">
                          <a:solidFill>
                            <a:srgbClr val="231F20"/>
                          </a:solidFill>
                          <a:latin typeface="+mn-lt"/>
                          <a:cs typeface="Arial Unicode MS"/>
                        </a:rPr>
                        <a:t>o</a:t>
                      </a:r>
                      <a:r>
                        <a:rPr sz="1200" dirty="0">
                          <a:solidFill>
                            <a:srgbClr val="231F20"/>
                          </a:solidFill>
                          <a:latin typeface="+mn-lt"/>
                          <a:cs typeface="Arial Unicode MS"/>
                        </a:rPr>
                        <a:t>r</a:t>
                      </a:r>
                      <a:r>
                        <a:rPr sz="1200" spc="-100" dirty="0">
                          <a:solidFill>
                            <a:srgbClr val="231F20"/>
                          </a:solidFill>
                          <a:latin typeface="+mn-lt"/>
                          <a:cs typeface="Arial Unicode MS"/>
                        </a:rPr>
                        <a:t> </a:t>
                      </a:r>
                      <a:r>
                        <a:rPr sz="1200" spc="5" dirty="0">
                          <a:solidFill>
                            <a:srgbClr val="231F20"/>
                          </a:solidFill>
                          <a:latin typeface="+mn-lt"/>
                          <a:cs typeface="Arial Unicode MS"/>
                        </a:rPr>
                        <a:t>di</a:t>
                      </a:r>
                      <a:r>
                        <a:rPr sz="1200" spc="10" dirty="0">
                          <a:solidFill>
                            <a:srgbClr val="231F20"/>
                          </a:solidFill>
                          <a:latin typeface="+mn-lt"/>
                          <a:cs typeface="Arial Unicode MS"/>
                        </a:rPr>
                        <a:t>p</a:t>
                      </a:r>
                      <a:r>
                        <a:rPr sz="1200" spc="5" dirty="0">
                          <a:solidFill>
                            <a:srgbClr val="231F20"/>
                          </a:solidFill>
                          <a:latin typeface="+mn-lt"/>
                          <a:cs typeface="Arial Unicode MS"/>
                        </a:rPr>
                        <a:t>loi</a:t>
                      </a:r>
                      <a:r>
                        <a:rPr sz="1200" dirty="0">
                          <a:solidFill>
                            <a:srgbClr val="231F20"/>
                          </a:solidFill>
                          <a:latin typeface="+mn-lt"/>
                          <a:cs typeface="Arial Unicode MS"/>
                        </a:rPr>
                        <a:t>d</a:t>
                      </a:r>
                      <a:r>
                        <a:rPr sz="1200" spc="-100" dirty="0">
                          <a:solidFill>
                            <a:srgbClr val="231F20"/>
                          </a:solidFill>
                          <a:latin typeface="+mn-lt"/>
                          <a:cs typeface="Arial Unicode MS"/>
                        </a:rPr>
                        <a:t> </a:t>
                      </a:r>
                      <a:r>
                        <a:rPr sz="1200" spc="-5" dirty="0">
                          <a:solidFill>
                            <a:srgbClr val="231F20"/>
                          </a:solidFill>
                          <a:latin typeface="+mn-lt"/>
                          <a:cs typeface="Arial Unicode MS"/>
                        </a:rPr>
                        <a:t>z</a:t>
                      </a:r>
                      <a:r>
                        <a:rPr sz="1200" spc="10" dirty="0">
                          <a:solidFill>
                            <a:srgbClr val="231F20"/>
                          </a:solidFill>
                          <a:latin typeface="+mn-lt"/>
                          <a:cs typeface="Arial Unicode MS"/>
                        </a:rPr>
                        <a:t>o</a:t>
                      </a:r>
                      <a:r>
                        <a:rPr sz="1200" spc="5" dirty="0">
                          <a:solidFill>
                            <a:srgbClr val="231F20"/>
                          </a:solidFill>
                          <a:latin typeface="+mn-lt"/>
                          <a:cs typeface="Arial Unicode MS"/>
                        </a:rPr>
                        <a:t>os</a:t>
                      </a:r>
                      <a:r>
                        <a:rPr sz="1200" spc="10" dirty="0">
                          <a:solidFill>
                            <a:srgbClr val="231F20"/>
                          </a:solidFill>
                          <a:latin typeface="+mn-lt"/>
                          <a:cs typeface="Arial Unicode MS"/>
                        </a:rPr>
                        <a:t>p</a:t>
                      </a:r>
                      <a:r>
                        <a:rPr sz="1200" spc="5" dirty="0">
                          <a:solidFill>
                            <a:srgbClr val="231F20"/>
                          </a:solidFill>
                          <a:latin typeface="+mn-lt"/>
                          <a:cs typeface="Arial Unicode MS"/>
                        </a:rPr>
                        <a:t>or</a:t>
                      </a:r>
                      <a:r>
                        <a:rPr sz="1200" spc="15" dirty="0">
                          <a:solidFill>
                            <a:srgbClr val="231F20"/>
                          </a:solidFill>
                          <a:latin typeface="+mn-lt"/>
                          <a:cs typeface="Arial Unicode MS"/>
                        </a:rPr>
                        <a:t>e</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b</a:t>
                      </a:r>
                      <a:r>
                        <a:rPr sz="1200" dirty="0">
                          <a:solidFill>
                            <a:srgbClr val="231F20"/>
                          </a:solidFill>
                          <a:latin typeface="+mn-lt"/>
                          <a:cs typeface="Arial Unicode MS"/>
                        </a:rPr>
                        <a:t>y</a:t>
                      </a:r>
                      <a:r>
                        <a:rPr sz="1200" spc="-100" dirty="0">
                          <a:solidFill>
                            <a:srgbClr val="231F20"/>
                          </a:solidFill>
                          <a:latin typeface="+mn-lt"/>
                          <a:cs typeface="Arial Unicode MS"/>
                        </a:rPr>
                        <a:t> </a:t>
                      </a:r>
                      <a:r>
                        <a:rPr sz="1200" spc="5" dirty="0">
                          <a:solidFill>
                            <a:srgbClr val="231F20"/>
                          </a:solidFill>
                          <a:latin typeface="+mn-lt"/>
                          <a:cs typeface="Arial Unicode MS"/>
                        </a:rPr>
                        <a:t>a</a:t>
                      </a:r>
                      <a:r>
                        <a:rPr sz="1200" spc="10" dirty="0">
                          <a:solidFill>
                            <a:srgbClr val="231F20"/>
                          </a:solidFill>
                          <a:latin typeface="+mn-lt"/>
                          <a:cs typeface="Arial Unicode MS"/>
                        </a:rPr>
                        <a:t>sex</a:t>
                      </a:r>
                      <a:r>
                        <a:rPr sz="1200" spc="5" dirty="0">
                          <a:solidFill>
                            <a:srgbClr val="231F20"/>
                          </a:solidFill>
                          <a:latin typeface="+mn-lt"/>
                          <a:cs typeface="Arial Unicode MS"/>
                        </a:rPr>
                        <a:t>ua</a:t>
                      </a:r>
                      <a:r>
                        <a:rPr sz="1200" dirty="0">
                          <a:solidFill>
                            <a:srgbClr val="231F20"/>
                          </a:solidFill>
                          <a:latin typeface="+mn-lt"/>
                          <a:cs typeface="Arial Unicode MS"/>
                        </a:rPr>
                        <a:t>l</a:t>
                      </a:r>
                      <a:r>
                        <a:rPr sz="1200" spc="-100" dirty="0">
                          <a:solidFill>
                            <a:srgbClr val="231F20"/>
                          </a:solidFill>
                          <a:latin typeface="+mn-lt"/>
                          <a:cs typeface="Arial Unicode MS"/>
                        </a:rPr>
                        <a:t> </a:t>
                      </a:r>
                      <a:r>
                        <a:rPr sz="1200" spc="5" dirty="0">
                          <a:solidFill>
                            <a:srgbClr val="231F20"/>
                          </a:solidFill>
                          <a:latin typeface="+mn-lt"/>
                          <a:cs typeface="Arial Unicode MS"/>
                        </a:rPr>
                        <a:t>re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a:t>
                      </a:r>
                      <a:endParaRPr sz="1200" dirty="0">
                        <a:latin typeface="+mn-lt"/>
                        <a:cs typeface="Arial Unicode MS"/>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33020" algn="l">
                        <a:lnSpc>
                          <a:spcPct val="100000"/>
                        </a:lnSpc>
                      </a:pPr>
                      <a:r>
                        <a:rPr sz="1200" spc="5" dirty="0">
                          <a:solidFill>
                            <a:srgbClr val="231F20"/>
                          </a:solidFill>
                          <a:latin typeface="+mn-lt"/>
                          <a:cs typeface="Arial Unicode MS"/>
                        </a:rPr>
                        <a:t>1</a:t>
                      </a:r>
                      <a:r>
                        <a:rPr sz="1200" spc="10" dirty="0">
                          <a:solidFill>
                            <a:srgbClr val="231F20"/>
                          </a:solidFill>
                          <a:latin typeface="+mn-lt"/>
                          <a:cs typeface="Arial Unicode MS"/>
                        </a:rPr>
                        <a:t>000</a:t>
                      </a:r>
                      <a:endParaRPr sz="1200">
                        <a:latin typeface="+mn-lt"/>
                        <a:cs typeface="Arial Unicode MS"/>
                      </a:endParaRPr>
                    </a:p>
                  </a:txBody>
                  <a:tcPr marL="45720" marR="45720" marT="27432" marB="27432">
                    <a:lnL w="12700">
                      <a:solidFill>
                        <a:srgbClr val="FFFFFF"/>
                      </a:solidFill>
                      <a:prstDash val="solid"/>
                    </a:lnL>
                    <a:lnT w="12700">
                      <a:solidFill>
                        <a:srgbClr val="FFFFFF"/>
                      </a:solidFill>
                      <a:prstDash val="solid"/>
                    </a:lnT>
                    <a:lnB w="12700">
                      <a:solidFill>
                        <a:srgbClr val="FFFFFF"/>
                      </a:solidFill>
                      <a:prstDash val="solid"/>
                    </a:lnB>
                    <a:solidFill>
                      <a:srgbClr val="E8E6D4"/>
                    </a:solidFill>
                  </a:tcPr>
                </a:tc>
                <a:extLst>
                  <a:ext uri="{0D108BD9-81ED-4DB2-BD59-A6C34878D82A}">
                    <a16:rowId xmlns:a16="http://schemas.microsoft.com/office/drawing/2014/main" val="10002"/>
                  </a:ext>
                </a:extLst>
              </a:tr>
              <a:tr h="911762">
                <a:tc>
                  <a:txBody>
                    <a:bodyPr/>
                    <a:lstStyle/>
                    <a:p>
                      <a:pPr marL="0" algn="l">
                        <a:lnSpc>
                          <a:spcPct val="100000"/>
                        </a:lnSpc>
                      </a:pPr>
                      <a:r>
                        <a:rPr sz="1200" spc="5" dirty="0">
                          <a:solidFill>
                            <a:srgbClr val="231F20"/>
                          </a:solidFill>
                          <a:latin typeface="+mn-lt"/>
                          <a:cs typeface="Arial Unicode MS"/>
                        </a:rPr>
                        <a:t>Zygo</a:t>
                      </a:r>
                      <a:r>
                        <a:rPr sz="1200" spc="10" dirty="0">
                          <a:solidFill>
                            <a:srgbClr val="231F20"/>
                          </a:solidFill>
                          <a:latin typeface="+mn-lt"/>
                          <a:cs typeface="Arial Unicode MS"/>
                        </a:rPr>
                        <a:t>m</a:t>
                      </a:r>
                      <a:r>
                        <a:rPr sz="1200" spc="5" dirty="0">
                          <a:solidFill>
                            <a:srgbClr val="231F20"/>
                          </a:solidFill>
                          <a:latin typeface="+mn-lt"/>
                          <a:cs typeface="Arial Unicode MS"/>
                        </a:rPr>
                        <a:t>y</a:t>
                      </a:r>
                      <a:r>
                        <a:rPr sz="1200" spc="-5" dirty="0">
                          <a:solidFill>
                            <a:srgbClr val="231F20"/>
                          </a:solidFill>
                          <a:latin typeface="+mn-lt"/>
                          <a:cs typeface="Arial Unicode MS"/>
                        </a:rPr>
                        <a:t>c</a:t>
                      </a:r>
                      <a:r>
                        <a:rPr sz="1200" dirty="0">
                          <a:solidFill>
                            <a:srgbClr val="231F20"/>
                          </a:solidFill>
                          <a:latin typeface="+mn-lt"/>
                          <a:cs typeface="Arial Unicode MS"/>
                        </a:rPr>
                        <a:t>o</a:t>
                      </a:r>
                      <a:r>
                        <a:rPr sz="1200" spc="10" dirty="0">
                          <a:solidFill>
                            <a:srgbClr val="231F20"/>
                          </a:solidFill>
                          <a:latin typeface="+mn-lt"/>
                          <a:cs typeface="Arial Unicode MS"/>
                        </a:rPr>
                        <a:t>t</a:t>
                      </a:r>
                      <a:r>
                        <a:rPr sz="1200" dirty="0">
                          <a:solidFill>
                            <a:srgbClr val="231F20"/>
                          </a:solidFill>
                          <a:latin typeface="+mn-lt"/>
                          <a:cs typeface="Arial Unicode MS"/>
                        </a:rPr>
                        <a:t>a</a:t>
                      </a:r>
                      <a:endParaRPr sz="1200" dirty="0">
                        <a:latin typeface="+mn-lt"/>
                        <a:cs typeface="Arial Unicode MS"/>
                      </a:endParaRPr>
                    </a:p>
                  </a:txBody>
                  <a:tcPr marL="45720" marR="45720" marT="27432" marB="27432">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algn="l">
                        <a:lnSpc>
                          <a:spcPct val="100000"/>
                        </a:lnSpc>
                      </a:pPr>
                      <a:r>
                        <a:rPr sz="1200" i="1" dirty="0">
                          <a:solidFill>
                            <a:srgbClr val="231F20"/>
                          </a:solidFill>
                          <a:latin typeface="+mn-lt"/>
                          <a:cs typeface="Calibri"/>
                        </a:rPr>
                        <a:t>R</a:t>
                      </a:r>
                      <a:r>
                        <a:rPr sz="1200" i="1" spc="5" dirty="0">
                          <a:solidFill>
                            <a:srgbClr val="231F20"/>
                          </a:solidFill>
                          <a:latin typeface="+mn-lt"/>
                          <a:cs typeface="Calibri"/>
                        </a:rPr>
                        <a:t>h</a:t>
                      </a:r>
                      <a:r>
                        <a:rPr sz="1200" i="1" spc="-5" dirty="0">
                          <a:solidFill>
                            <a:srgbClr val="231F20"/>
                          </a:solidFill>
                          <a:latin typeface="+mn-lt"/>
                          <a:cs typeface="Calibri"/>
                        </a:rPr>
                        <a:t>i</a:t>
                      </a:r>
                      <a:r>
                        <a:rPr sz="1200" i="1" spc="-10" dirty="0">
                          <a:solidFill>
                            <a:srgbClr val="231F20"/>
                          </a:solidFill>
                          <a:latin typeface="+mn-lt"/>
                          <a:cs typeface="Calibri"/>
                        </a:rPr>
                        <a:t>z</a:t>
                      </a:r>
                      <a:r>
                        <a:rPr sz="1200" i="1" spc="5" dirty="0">
                          <a:solidFill>
                            <a:srgbClr val="231F20"/>
                          </a:solidFill>
                          <a:latin typeface="+mn-lt"/>
                          <a:cs typeface="Calibri"/>
                        </a:rPr>
                        <a:t>op</a:t>
                      </a:r>
                      <a:r>
                        <a:rPr sz="1200" i="1" dirty="0">
                          <a:solidFill>
                            <a:srgbClr val="231F20"/>
                          </a:solidFill>
                          <a:latin typeface="+mn-lt"/>
                          <a:cs typeface="Calibri"/>
                        </a:rPr>
                        <a:t>u</a:t>
                      </a:r>
                      <a:r>
                        <a:rPr sz="1200" i="1" spc="5" dirty="0">
                          <a:solidFill>
                            <a:srgbClr val="231F20"/>
                          </a:solidFill>
                          <a:latin typeface="+mn-lt"/>
                          <a:cs typeface="Calibri"/>
                        </a:rPr>
                        <a:t>s</a:t>
                      </a:r>
                      <a:r>
                        <a:rPr sz="1200" i="1" dirty="0">
                          <a:solidFill>
                            <a:srgbClr val="231F20"/>
                          </a:solidFill>
                          <a:latin typeface="+mn-lt"/>
                          <a:cs typeface="Calibri"/>
                        </a:rPr>
                        <a:t>,</a:t>
                      </a:r>
                      <a:r>
                        <a:rPr sz="1200" i="1" spc="-50" dirty="0">
                          <a:solidFill>
                            <a:srgbClr val="231F20"/>
                          </a:solidFill>
                          <a:latin typeface="+mn-lt"/>
                          <a:cs typeface="Calibri"/>
                        </a:rPr>
                        <a:t> </a:t>
                      </a:r>
                      <a:r>
                        <a:rPr sz="1200" i="1" spc="-10" dirty="0">
                          <a:solidFill>
                            <a:srgbClr val="231F20"/>
                          </a:solidFill>
                          <a:latin typeface="+mn-lt"/>
                          <a:cs typeface="Calibri"/>
                        </a:rPr>
                        <a:t>P</a:t>
                      </a:r>
                      <a:r>
                        <a:rPr sz="1200" i="1" spc="5" dirty="0">
                          <a:solidFill>
                            <a:srgbClr val="231F20"/>
                          </a:solidFill>
                          <a:latin typeface="+mn-lt"/>
                          <a:cs typeface="Calibri"/>
                        </a:rPr>
                        <a:t>ilo</a:t>
                      </a:r>
                      <a:r>
                        <a:rPr sz="1200" i="1" spc="10" dirty="0">
                          <a:solidFill>
                            <a:srgbClr val="231F20"/>
                          </a:solidFill>
                          <a:latin typeface="+mn-lt"/>
                          <a:cs typeface="Calibri"/>
                        </a:rPr>
                        <a:t>b</a:t>
                      </a:r>
                      <a:r>
                        <a:rPr sz="1200" i="1" spc="5" dirty="0">
                          <a:solidFill>
                            <a:srgbClr val="231F20"/>
                          </a:solidFill>
                          <a:latin typeface="+mn-lt"/>
                          <a:cs typeface="Calibri"/>
                        </a:rPr>
                        <a:t>ol</a:t>
                      </a:r>
                      <a:r>
                        <a:rPr sz="1200" i="1" dirty="0">
                          <a:solidFill>
                            <a:srgbClr val="231F20"/>
                          </a:solidFill>
                          <a:latin typeface="+mn-lt"/>
                          <a:cs typeface="Calibri"/>
                        </a:rPr>
                        <a:t>us</a:t>
                      </a:r>
                      <a:endParaRPr sz="1200" dirty="0">
                        <a:latin typeface="+mn-lt"/>
                        <a:cs typeface="Calibri"/>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marR="114300" algn="l">
                        <a:lnSpc>
                          <a:spcPct val="100000"/>
                        </a:lnSpc>
                      </a:pPr>
                      <a:r>
                        <a:rPr sz="1200" spc="5" dirty="0">
                          <a:solidFill>
                            <a:srgbClr val="231F20"/>
                          </a:solidFill>
                          <a:latin typeface="+mn-lt"/>
                          <a:cs typeface="Arial Unicode MS"/>
                        </a:rPr>
                        <a:t>Mul</a:t>
                      </a:r>
                      <a:r>
                        <a:rPr sz="1200" spc="10" dirty="0">
                          <a:solidFill>
                            <a:srgbClr val="231F20"/>
                          </a:solidFill>
                          <a:latin typeface="+mn-lt"/>
                          <a:cs typeface="Arial Unicode MS"/>
                        </a:rPr>
                        <a:t>t</a:t>
                      </a:r>
                      <a:r>
                        <a:rPr sz="1200" spc="5" dirty="0">
                          <a:solidFill>
                            <a:srgbClr val="231F20"/>
                          </a:solidFill>
                          <a:latin typeface="+mn-lt"/>
                          <a:cs typeface="Arial Unicode MS"/>
                        </a:rPr>
                        <a:t>inucl</a:t>
                      </a:r>
                      <a:r>
                        <a:rPr sz="1200" spc="10" dirty="0">
                          <a:solidFill>
                            <a:srgbClr val="231F20"/>
                          </a:solidFill>
                          <a:latin typeface="+mn-lt"/>
                          <a:cs typeface="Arial Unicode MS"/>
                        </a:rPr>
                        <a:t>e</a:t>
                      </a:r>
                      <a:r>
                        <a:rPr sz="1200" spc="5" dirty="0">
                          <a:solidFill>
                            <a:srgbClr val="231F20"/>
                          </a:solidFill>
                          <a:latin typeface="+mn-lt"/>
                          <a:cs typeface="Arial Unicode MS"/>
                        </a:rPr>
                        <a:t>a</a:t>
                      </a:r>
                      <a:r>
                        <a:rPr sz="1200" dirty="0">
                          <a:solidFill>
                            <a:srgbClr val="231F20"/>
                          </a:solidFill>
                          <a:latin typeface="+mn-lt"/>
                          <a:cs typeface="Arial Unicode MS"/>
                        </a:rPr>
                        <a:t>te</a:t>
                      </a:r>
                      <a:r>
                        <a:rPr sz="1200" spc="-100" dirty="0">
                          <a:solidFill>
                            <a:srgbClr val="231F20"/>
                          </a:solidFill>
                          <a:latin typeface="+mn-lt"/>
                          <a:cs typeface="Arial Unicode MS"/>
                        </a:rPr>
                        <a:t> </a:t>
                      </a:r>
                      <a:r>
                        <a:rPr sz="1200" spc="10" dirty="0">
                          <a:solidFill>
                            <a:srgbClr val="231F20"/>
                          </a:solidFill>
                          <a:latin typeface="+mn-lt"/>
                          <a:cs typeface="Arial Unicode MS"/>
                        </a:rPr>
                        <a:t>hyp</a:t>
                      </a:r>
                      <a:r>
                        <a:rPr sz="1200" spc="5" dirty="0">
                          <a:solidFill>
                            <a:srgbClr val="231F20"/>
                          </a:solidFill>
                          <a:latin typeface="+mn-lt"/>
                          <a:cs typeface="Arial Unicode MS"/>
                        </a:rPr>
                        <a:t>ha</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lac</a:t>
                      </a:r>
                      <a:r>
                        <a:rPr sz="1200" dirty="0">
                          <a:solidFill>
                            <a:srgbClr val="231F20"/>
                          </a:solidFill>
                          <a:latin typeface="+mn-lt"/>
                          <a:cs typeface="Arial Unicode MS"/>
                        </a:rPr>
                        <a:t>k</a:t>
                      </a:r>
                      <a:r>
                        <a:rPr sz="1200" spc="-100" dirty="0">
                          <a:solidFill>
                            <a:srgbClr val="231F20"/>
                          </a:solidFill>
                          <a:latin typeface="+mn-lt"/>
                          <a:cs typeface="Arial Unicode MS"/>
                        </a:rPr>
                        <a:t> </a:t>
                      </a:r>
                      <a:r>
                        <a:rPr sz="1200" spc="10" dirty="0">
                          <a:solidFill>
                            <a:srgbClr val="231F20"/>
                          </a:solidFill>
                          <a:latin typeface="+mn-lt"/>
                          <a:cs typeface="Arial Unicode MS"/>
                        </a:rPr>
                        <a:t>s</a:t>
                      </a:r>
                      <a:r>
                        <a:rPr sz="1200" spc="5" dirty="0">
                          <a:solidFill>
                            <a:srgbClr val="231F20"/>
                          </a:solidFill>
                          <a:latin typeface="+mn-lt"/>
                          <a:cs typeface="Arial Unicode MS"/>
                        </a:rPr>
                        <a:t>ep</a:t>
                      </a:r>
                      <a:r>
                        <a:rPr sz="1200" spc="10" dirty="0">
                          <a:solidFill>
                            <a:srgbClr val="231F20"/>
                          </a:solidFill>
                          <a:latin typeface="+mn-lt"/>
                          <a:cs typeface="Arial Unicode MS"/>
                        </a:rPr>
                        <a:t>t</a:t>
                      </a:r>
                      <a:r>
                        <a:rPr sz="1200" dirty="0">
                          <a:solidFill>
                            <a:srgbClr val="231F20"/>
                          </a:solidFill>
                          <a:latin typeface="+mn-lt"/>
                          <a:cs typeface="Arial Unicode MS"/>
                        </a:rPr>
                        <a:t>a,</a:t>
                      </a:r>
                      <a:r>
                        <a:rPr sz="1200" spc="-100" dirty="0">
                          <a:solidFill>
                            <a:srgbClr val="231F20"/>
                          </a:solidFill>
                          <a:latin typeface="+mn-lt"/>
                          <a:cs typeface="Arial Unicode MS"/>
                        </a:rPr>
                        <a:t> </a:t>
                      </a:r>
                      <a:r>
                        <a:rPr sz="1200" spc="10" dirty="0">
                          <a:solidFill>
                            <a:srgbClr val="231F20"/>
                          </a:solidFill>
                          <a:latin typeface="+mn-lt"/>
                          <a:cs typeface="Arial Unicode MS"/>
                        </a:rPr>
                        <a:t>e</a:t>
                      </a:r>
                      <a:r>
                        <a:rPr sz="1200" dirty="0">
                          <a:solidFill>
                            <a:srgbClr val="231F20"/>
                          </a:solidFill>
                          <a:latin typeface="+mn-lt"/>
                          <a:cs typeface="Arial Unicode MS"/>
                        </a:rPr>
                        <a:t>x</a:t>
                      </a:r>
                      <a:r>
                        <a:rPr sz="1200" spc="-5" dirty="0">
                          <a:solidFill>
                            <a:srgbClr val="231F20"/>
                          </a:solidFill>
                          <a:latin typeface="+mn-lt"/>
                          <a:cs typeface="Arial Unicode MS"/>
                        </a:rPr>
                        <a:t>c</a:t>
                      </a:r>
                      <a:r>
                        <a:rPr sz="1200" spc="5" dirty="0">
                          <a:solidFill>
                            <a:srgbClr val="231F20"/>
                          </a:solidFill>
                          <a:latin typeface="+mn-lt"/>
                          <a:cs typeface="Arial Unicode MS"/>
                        </a:rPr>
                        <a:t>ep</a:t>
                      </a:r>
                      <a:r>
                        <a:rPr sz="1200" dirty="0">
                          <a:solidFill>
                            <a:srgbClr val="231F20"/>
                          </a:solidFill>
                          <a:latin typeface="+mn-lt"/>
                          <a:cs typeface="Arial Unicode MS"/>
                        </a:rPr>
                        <a:t>t</a:t>
                      </a:r>
                      <a:r>
                        <a:rPr sz="1200" spc="-100" dirty="0">
                          <a:solidFill>
                            <a:srgbClr val="231F20"/>
                          </a:solidFill>
                          <a:latin typeface="+mn-lt"/>
                          <a:cs typeface="Arial Unicode MS"/>
                        </a:rPr>
                        <a:t> </a:t>
                      </a:r>
                      <a:r>
                        <a:rPr sz="1200" spc="5" dirty="0">
                          <a:solidFill>
                            <a:srgbClr val="231F20"/>
                          </a:solidFill>
                          <a:latin typeface="+mn-lt"/>
                          <a:cs typeface="Arial Unicode MS"/>
                        </a:rPr>
                        <a:t>fo</a:t>
                      </a:r>
                      <a:r>
                        <a:rPr sz="1200" dirty="0">
                          <a:solidFill>
                            <a:srgbClr val="231F20"/>
                          </a:solidFill>
                          <a:latin typeface="+mn-lt"/>
                          <a:cs typeface="Arial Unicode MS"/>
                        </a:rPr>
                        <a:t>r</a:t>
                      </a:r>
                      <a:r>
                        <a:rPr sz="1200" spc="-100" dirty="0">
                          <a:solidFill>
                            <a:srgbClr val="231F20"/>
                          </a:solidFill>
                          <a:latin typeface="+mn-lt"/>
                          <a:cs typeface="Arial Unicode MS"/>
                        </a:rPr>
                        <a:t> </a:t>
                      </a:r>
                      <a:r>
                        <a:rPr sz="1200" spc="5" dirty="0">
                          <a:solidFill>
                            <a:srgbClr val="231F20"/>
                          </a:solidFill>
                          <a:latin typeface="+mn-lt"/>
                          <a:cs typeface="Arial Unicode MS"/>
                        </a:rPr>
                        <a:t>re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20" dirty="0">
                          <a:solidFill>
                            <a:srgbClr val="231F20"/>
                          </a:solidFill>
                          <a:latin typeface="+mn-lt"/>
                          <a:cs typeface="Arial Unicode MS"/>
                        </a:rPr>
                        <a:t>c</a:t>
                      </a:r>
                      <a:r>
                        <a:rPr sz="1200" spc="10" dirty="0">
                          <a:solidFill>
                            <a:srgbClr val="231F20"/>
                          </a:solidFill>
                          <a:latin typeface="+mn-lt"/>
                          <a:cs typeface="Arial Unicode MS"/>
                        </a:rPr>
                        <a:t>ti</a:t>
                      </a:r>
                      <a:r>
                        <a:rPr sz="1200" spc="5" dirty="0">
                          <a:solidFill>
                            <a:srgbClr val="231F20"/>
                          </a:solidFill>
                          <a:latin typeface="+mn-lt"/>
                          <a:cs typeface="Arial Unicode MS"/>
                        </a:rPr>
                        <a:t>v</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20" dirty="0">
                          <a:solidFill>
                            <a:srgbClr val="231F20"/>
                          </a:solidFill>
                          <a:latin typeface="+mn-lt"/>
                          <a:cs typeface="Arial Unicode MS"/>
                        </a:rPr>
                        <a:t>s</a:t>
                      </a:r>
                      <a:r>
                        <a:rPr sz="1200" spc="10" dirty="0">
                          <a:solidFill>
                            <a:srgbClr val="231F20"/>
                          </a:solidFill>
                          <a:latin typeface="+mn-lt"/>
                          <a:cs typeface="Arial Unicode MS"/>
                        </a:rPr>
                        <a:t>tr</a:t>
                      </a:r>
                      <a:r>
                        <a:rPr sz="1200" spc="5" dirty="0">
                          <a:solidFill>
                            <a:srgbClr val="231F20"/>
                          </a:solidFill>
                          <a:latin typeface="+mn-lt"/>
                          <a:cs typeface="Arial Unicode MS"/>
                        </a:rPr>
                        <a:t>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ur</a:t>
                      </a:r>
                      <a:r>
                        <a:rPr sz="1200" spc="15" dirty="0">
                          <a:solidFill>
                            <a:srgbClr val="231F20"/>
                          </a:solidFill>
                          <a:latin typeface="+mn-lt"/>
                          <a:cs typeface="Arial Unicode MS"/>
                        </a:rPr>
                        <a:t>e</a:t>
                      </a:r>
                      <a:r>
                        <a:rPr sz="1200" spc="5" dirty="0">
                          <a:solidFill>
                            <a:srgbClr val="231F20"/>
                          </a:solidFill>
                          <a:latin typeface="+mn-lt"/>
                          <a:cs typeface="Arial Unicode MS"/>
                        </a:rPr>
                        <a:t>s</a:t>
                      </a:r>
                      <a:r>
                        <a:rPr sz="1200" dirty="0">
                          <a:solidFill>
                            <a:srgbClr val="231F20"/>
                          </a:solidFill>
                          <a:latin typeface="+mn-lt"/>
                          <a:cs typeface="Arial Unicode MS"/>
                        </a:rPr>
                        <a:t>;</a:t>
                      </a:r>
                      <a:r>
                        <a:rPr sz="1200" spc="-100" dirty="0">
                          <a:solidFill>
                            <a:srgbClr val="231F20"/>
                          </a:solidFill>
                          <a:latin typeface="+mn-lt"/>
                          <a:cs typeface="Arial Unicode MS"/>
                        </a:rPr>
                        <a:t> </a:t>
                      </a:r>
                      <a:r>
                        <a:rPr sz="1200" spc="5" dirty="0">
                          <a:solidFill>
                            <a:srgbClr val="231F20"/>
                          </a:solidFill>
                          <a:latin typeface="+mn-lt"/>
                          <a:cs typeface="Arial Unicode MS"/>
                        </a:rPr>
                        <a:t>fusio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dirty="0">
                          <a:solidFill>
                            <a:srgbClr val="231F20"/>
                          </a:solidFill>
                          <a:latin typeface="+mn-lt"/>
                          <a:cs typeface="Arial Unicode MS"/>
                        </a:rPr>
                        <a:t>of</a:t>
                      </a:r>
                      <a:r>
                        <a:rPr sz="1200" spc="-100" dirty="0">
                          <a:solidFill>
                            <a:srgbClr val="231F20"/>
                          </a:solidFill>
                          <a:latin typeface="+mn-lt"/>
                          <a:cs typeface="Arial Unicode MS"/>
                        </a:rPr>
                        <a:t> </a:t>
                      </a:r>
                      <a:r>
                        <a:rPr sz="1200" spc="10" dirty="0">
                          <a:solidFill>
                            <a:srgbClr val="231F20"/>
                          </a:solidFill>
                          <a:latin typeface="+mn-lt"/>
                          <a:cs typeface="Arial Unicode MS"/>
                        </a:rPr>
                        <a:t>hyp</a:t>
                      </a:r>
                      <a:r>
                        <a:rPr sz="1200" spc="5" dirty="0">
                          <a:solidFill>
                            <a:srgbClr val="231F20"/>
                          </a:solidFill>
                          <a:latin typeface="+mn-lt"/>
                          <a:cs typeface="Arial Unicode MS"/>
                        </a:rPr>
                        <a:t>ha</a:t>
                      </a:r>
                      <a:r>
                        <a:rPr sz="1200" dirty="0">
                          <a:solidFill>
                            <a:srgbClr val="231F20"/>
                          </a:solidFill>
                          <a:latin typeface="+mn-lt"/>
                          <a:cs typeface="Arial Unicode MS"/>
                        </a:rPr>
                        <a:t>e </a:t>
                      </a:r>
                      <a:r>
                        <a:rPr sz="1200" spc="5" dirty="0">
                          <a:solidFill>
                            <a:srgbClr val="231F20"/>
                          </a:solidFill>
                          <a:latin typeface="+mn-lt"/>
                          <a:cs typeface="Arial Unicode MS"/>
                        </a:rPr>
                        <a:t>l</a:t>
                      </a:r>
                      <a:r>
                        <a:rPr sz="1200" spc="10" dirty="0">
                          <a:solidFill>
                            <a:srgbClr val="231F20"/>
                          </a:solidFill>
                          <a:latin typeface="+mn-lt"/>
                          <a:cs typeface="Arial Unicode MS"/>
                        </a:rPr>
                        <a:t>e</a:t>
                      </a:r>
                      <a:r>
                        <a:rPr sz="1200" spc="5" dirty="0">
                          <a:solidFill>
                            <a:srgbClr val="231F20"/>
                          </a:solidFill>
                          <a:latin typeface="+mn-lt"/>
                          <a:cs typeface="Arial Unicode MS"/>
                        </a:rPr>
                        <a:t>ad</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dir</a:t>
                      </a:r>
                      <a:r>
                        <a:rPr sz="1200" spc="10" dirty="0">
                          <a:solidFill>
                            <a:srgbClr val="231F20"/>
                          </a:solidFill>
                          <a:latin typeface="+mn-lt"/>
                          <a:cs typeface="Arial Unicode MS"/>
                        </a:rPr>
                        <a:t>e</a:t>
                      </a:r>
                      <a:r>
                        <a:rPr sz="1200" spc="20" dirty="0">
                          <a:solidFill>
                            <a:srgbClr val="231F20"/>
                          </a:solidFill>
                          <a:latin typeface="+mn-lt"/>
                          <a:cs typeface="Arial Unicode MS"/>
                        </a:rPr>
                        <a:t>c</a:t>
                      </a:r>
                      <a:r>
                        <a:rPr sz="1200" spc="10" dirty="0">
                          <a:solidFill>
                            <a:srgbClr val="231F20"/>
                          </a:solidFill>
                          <a:latin typeface="+mn-lt"/>
                          <a:cs typeface="Arial Unicode MS"/>
                        </a:rPr>
                        <a:t>tl</a:t>
                      </a:r>
                      <a:r>
                        <a:rPr sz="1200" dirty="0">
                          <a:solidFill>
                            <a:srgbClr val="231F20"/>
                          </a:solidFill>
                          <a:latin typeface="+mn-lt"/>
                          <a:cs typeface="Arial Unicode MS"/>
                        </a:rPr>
                        <a:t>y</a:t>
                      </a:r>
                      <a:r>
                        <a:rPr sz="1200" spc="-100" dirty="0">
                          <a:solidFill>
                            <a:srgbClr val="231F20"/>
                          </a:solidFill>
                          <a:latin typeface="+mn-lt"/>
                          <a:cs typeface="Arial Unicode MS"/>
                        </a:rPr>
                        <a:t> </a:t>
                      </a:r>
                      <a:r>
                        <a:rPr sz="1200" dirty="0">
                          <a:solidFill>
                            <a:srgbClr val="231F20"/>
                          </a:solidFill>
                          <a:latin typeface="+mn-lt"/>
                          <a:cs typeface="Arial Unicode MS"/>
                        </a:rPr>
                        <a:t>to</a:t>
                      </a:r>
                      <a:r>
                        <a:rPr sz="1200" spc="-100" dirty="0">
                          <a:solidFill>
                            <a:srgbClr val="231F20"/>
                          </a:solidFill>
                          <a:latin typeface="+mn-lt"/>
                          <a:cs typeface="Arial Unicode MS"/>
                        </a:rPr>
                        <a:t> </a:t>
                      </a:r>
                      <a:r>
                        <a:rPr sz="1200" spc="5" dirty="0">
                          <a:solidFill>
                            <a:srgbClr val="231F20"/>
                          </a:solidFill>
                          <a:latin typeface="+mn-lt"/>
                          <a:cs typeface="Arial Unicode MS"/>
                        </a:rPr>
                        <a:t>fo</a:t>
                      </a:r>
                      <a:r>
                        <a:rPr sz="1200" spc="10" dirty="0">
                          <a:solidFill>
                            <a:srgbClr val="231F20"/>
                          </a:solidFill>
                          <a:latin typeface="+mn-lt"/>
                          <a:cs typeface="Arial Unicode MS"/>
                        </a:rPr>
                        <a:t>r</a:t>
                      </a:r>
                      <a:r>
                        <a:rPr sz="1200" spc="5" dirty="0">
                          <a:solidFill>
                            <a:srgbClr val="231F20"/>
                          </a:solidFill>
                          <a:latin typeface="+mn-lt"/>
                          <a:cs typeface="Arial Unicode MS"/>
                        </a:rPr>
                        <a:t>ma</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dirty="0">
                          <a:solidFill>
                            <a:srgbClr val="231F20"/>
                          </a:solidFill>
                          <a:latin typeface="+mn-lt"/>
                          <a:cs typeface="Arial Unicode MS"/>
                        </a:rPr>
                        <a:t>of</a:t>
                      </a:r>
                      <a:r>
                        <a:rPr sz="1200" spc="-100" dirty="0">
                          <a:solidFill>
                            <a:srgbClr val="231F20"/>
                          </a:solidFill>
                          <a:latin typeface="+mn-lt"/>
                          <a:cs typeface="Arial Unicode MS"/>
                        </a:rPr>
                        <a:t> </a:t>
                      </a:r>
                      <a:r>
                        <a:rPr sz="1200" dirty="0">
                          <a:solidFill>
                            <a:srgbClr val="231F20"/>
                          </a:solidFill>
                          <a:latin typeface="+mn-lt"/>
                          <a:cs typeface="Arial Unicode MS"/>
                        </a:rPr>
                        <a:t>a</a:t>
                      </a:r>
                      <a:r>
                        <a:rPr sz="1200" spc="-100" dirty="0">
                          <a:solidFill>
                            <a:srgbClr val="231F20"/>
                          </a:solidFill>
                          <a:latin typeface="+mn-lt"/>
                          <a:cs typeface="Arial Unicode MS"/>
                        </a:rPr>
                        <a:t> </a:t>
                      </a:r>
                      <a:r>
                        <a:rPr sz="1200" spc="20" dirty="0">
                          <a:solidFill>
                            <a:srgbClr val="231F20"/>
                          </a:solidFill>
                          <a:latin typeface="+mn-lt"/>
                          <a:cs typeface="Arial Unicode MS"/>
                        </a:rPr>
                        <a:t>z</a:t>
                      </a:r>
                      <a:r>
                        <a:rPr sz="1200" spc="5" dirty="0">
                          <a:solidFill>
                            <a:srgbClr val="231F20"/>
                          </a:solidFill>
                          <a:latin typeface="+mn-lt"/>
                          <a:cs typeface="Arial Unicode MS"/>
                        </a:rPr>
                        <a:t>yg</a:t>
                      </a:r>
                      <a:r>
                        <a:rPr sz="1200" dirty="0">
                          <a:solidFill>
                            <a:srgbClr val="231F20"/>
                          </a:solidFill>
                          <a:latin typeface="+mn-lt"/>
                          <a:cs typeface="Arial Unicode MS"/>
                        </a:rPr>
                        <a:t>ote</a:t>
                      </a:r>
                      <a:r>
                        <a:rPr sz="1200" spc="-100" dirty="0">
                          <a:solidFill>
                            <a:srgbClr val="231F20"/>
                          </a:solidFill>
                          <a:latin typeface="+mn-lt"/>
                          <a:cs typeface="Arial Unicode MS"/>
                        </a:rPr>
                        <a:t> </a:t>
                      </a:r>
                      <a:r>
                        <a:rPr sz="1200" spc="5" dirty="0">
                          <a:solidFill>
                            <a:srgbClr val="231F20"/>
                          </a:solidFill>
                          <a:latin typeface="+mn-lt"/>
                          <a:cs typeface="Arial Unicode MS"/>
                        </a:rPr>
                        <a:t>i</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20" dirty="0">
                          <a:solidFill>
                            <a:srgbClr val="231F20"/>
                          </a:solidFill>
                          <a:latin typeface="+mn-lt"/>
                          <a:cs typeface="Arial Unicode MS"/>
                        </a:rPr>
                        <a:t>z</a:t>
                      </a:r>
                      <a:r>
                        <a:rPr sz="1200" spc="5" dirty="0">
                          <a:solidFill>
                            <a:srgbClr val="231F20"/>
                          </a:solidFill>
                          <a:latin typeface="+mn-lt"/>
                          <a:cs typeface="Arial Unicode MS"/>
                        </a:rPr>
                        <a:t>ygos</a:t>
                      </a:r>
                      <a:r>
                        <a:rPr sz="1200" spc="10" dirty="0">
                          <a:solidFill>
                            <a:srgbClr val="231F20"/>
                          </a:solidFill>
                          <a:latin typeface="+mn-lt"/>
                          <a:cs typeface="Arial Unicode MS"/>
                        </a:rPr>
                        <a:t>p</a:t>
                      </a:r>
                      <a:r>
                        <a:rPr sz="1200" spc="5" dirty="0">
                          <a:solidFill>
                            <a:srgbClr val="231F20"/>
                          </a:solidFill>
                          <a:latin typeface="+mn-lt"/>
                          <a:cs typeface="Arial Unicode MS"/>
                        </a:rPr>
                        <a:t>o</a:t>
                      </a:r>
                      <a:r>
                        <a:rPr sz="1200" spc="10" dirty="0">
                          <a:solidFill>
                            <a:srgbClr val="231F20"/>
                          </a:solidFill>
                          <a:latin typeface="+mn-lt"/>
                          <a:cs typeface="Arial Unicode MS"/>
                        </a:rPr>
                        <a:t>r</a:t>
                      </a:r>
                      <a:r>
                        <a:rPr sz="1200" spc="5" dirty="0">
                          <a:solidFill>
                            <a:srgbClr val="231F20"/>
                          </a:solidFill>
                          <a:latin typeface="+mn-lt"/>
                          <a:cs typeface="Arial Unicode MS"/>
                        </a:rPr>
                        <a:t>a</a:t>
                      </a:r>
                      <a:r>
                        <a:rPr sz="1200" spc="10" dirty="0">
                          <a:solidFill>
                            <a:srgbClr val="231F20"/>
                          </a:solidFill>
                          <a:latin typeface="+mn-lt"/>
                          <a:cs typeface="Arial Unicode MS"/>
                        </a:rPr>
                        <a:t>n</a:t>
                      </a:r>
                      <a:r>
                        <a:rPr sz="1200" spc="5" dirty="0">
                          <a:solidFill>
                            <a:srgbClr val="231F20"/>
                          </a:solidFill>
                          <a:latin typeface="+mn-lt"/>
                          <a:cs typeface="Arial Unicode MS"/>
                        </a:rPr>
                        <a:t>giu</a:t>
                      </a:r>
                      <a:r>
                        <a:rPr sz="1200" dirty="0">
                          <a:solidFill>
                            <a:srgbClr val="231F20"/>
                          </a:solidFill>
                          <a:latin typeface="+mn-lt"/>
                          <a:cs typeface="Arial Unicode MS"/>
                        </a:rPr>
                        <a:t>m,</a:t>
                      </a:r>
                      <a:r>
                        <a:rPr sz="1200" spc="-100" dirty="0">
                          <a:solidFill>
                            <a:srgbClr val="231F20"/>
                          </a:solidFill>
                          <a:latin typeface="+mn-lt"/>
                          <a:cs typeface="Arial Unicode MS"/>
                        </a:rPr>
                        <a:t> </a:t>
                      </a:r>
                      <a:r>
                        <a:rPr sz="1200" spc="5" dirty="0">
                          <a:solidFill>
                            <a:srgbClr val="231F20"/>
                          </a:solidFill>
                          <a:latin typeface="+mn-lt"/>
                          <a:cs typeface="Arial Unicode MS"/>
                        </a:rPr>
                        <a:t>i</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10" dirty="0">
                          <a:solidFill>
                            <a:srgbClr val="231F20"/>
                          </a:solidFill>
                          <a:latin typeface="+mn-lt"/>
                          <a:cs typeface="Arial Unicode MS"/>
                        </a:rPr>
                        <a:t>w</a:t>
                      </a:r>
                      <a:r>
                        <a:rPr sz="1200" spc="5" dirty="0">
                          <a:solidFill>
                            <a:srgbClr val="231F20"/>
                          </a:solidFill>
                          <a:latin typeface="+mn-lt"/>
                          <a:cs typeface="Arial Unicode MS"/>
                        </a:rPr>
                        <a:t>hic</a:t>
                      </a:r>
                      <a:r>
                        <a:rPr sz="1200" dirty="0">
                          <a:solidFill>
                            <a:srgbClr val="231F20"/>
                          </a:solidFill>
                          <a:latin typeface="+mn-lt"/>
                          <a:cs typeface="Arial Unicode MS"/>
                        </a:rPr>
                        <a:t>h</a:t>
                      </a:r>
                      <a:r>
                        <a:rPr sz="1200" spc="-100" dirty="0">
                          <a:solidFill>
                            <a:srgbClr val="231F20"/>
                          </a:solidFill>
                          <a:latin typeface="+mn-lt"/>
                          <a:cs typeface="Arial Unicode MS"/>
                        </a:rPr>
                        <a:t> </a:t>
                      </a:r>
                      <a:r>
                        <a:rPr sz="1200" spc="5" dirty="0">
                          <a:solidFill>
                            <a:srgbClr val="231F20"/>
                          </a:solidFill>
                          <a:latin typeface="+mn-lt"/>
                          <a:cs typeface="Arial Unicode MS"/>
                        </a:rPr>
                        <a:t>meiosi</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10" dirty="0">
                          <a:solidFill>
                            <a:srgbClr val="231F20"/>
                          </a:solidFill>
                          <a:latin typeface="+mn-lt"/>
                          <a:cs typeface="Arial Unicode MS"/>
                        </a:rPr>
                        <a:t>o</a:t>
                      </a:r>
                      <a:r>
                        <a:rPr sz="1200" spc="-5" dirty="0">
                          <a:solidFill>
                            <a:srgbClr val="231F20"/>
                          </a:solidFill>
                          <a:latin typeface="+mn-lt"/>
                          <a:cs typeface="Arial Unicode MS"/>
                        </a:rPr>
                        <a:t>c</a:t>
                      </a:r>
                      <a:r>
                        <a:rPr sz="1200" spc="5" dirty="0">
                          <a:solidFill>
                            <a:srgbClr val="231F20"/>
                          </a:solidFill>
                          <a:latin typeface="+mn-lt"/>
                          <a:cs typeface="Arial Unicode MS"/>
                        </a:rPr>
                        <a:t>cu</a:t>
                      </a:r>
                      <a:r>
                        <a:rPr sz="1200" spc="15" dirty="0">
                          <a:solidFill>
                            <a:srgbClr val="231F20"/>
                          </a:solidFill>
                          <a:latin typeface="+mn-lt"/>
                          <a:cs typeface="Arial Unicode MS"/>
                        </a:rPr>
                        <a:t>r</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j</a:t>
                      </a:r>
                      <a:r>
                        <a:rPr sz="1200" spc="10" dirty="0">
                          <a:solidFill>
                            <a:srgbClr val="231F20"/>
                          </a:solidFill>
                          <a:latin typeface="+mn-lt"/>
                          <a:cs typeface="Arial Unicode MS"/>
                        </a:rPr>
                        <a:t>u</a:t>
                      </a:r>
                      <a:r>
                        <a:rPr sz="1200" spc="20" dirty="0">
                          <a:solidFill>
                            <a:srgbClr val="231F20"/>
                          </a:solidFill>
                          <a:latin typeface="+mn-lt"/>
                          <a:cs typeface="Arial Unicode MS"/>
                        </a:rPr>
                        <a:t>s</a:t>
                      </a:r>
                      <a:r>
                        <a:rPr sz="1200" dirty="0">
                          <a:solidFill>
                            <a:srgbClr val="231F20"/>
                          </a:solidFill>
                          <a:latin typeface="+mn-lt"/>
                          <a:cs typeface="Arial Unicode MS"/>
                        </a:rPr>
                        <a:t>t </a:t>
                      </a:r>
                      <a:r>
                        <a:rPr sz="1200" spc="10" dirty="0">
                          <a:solidFill>
                            <a:srgbClr val="231F20"/>
                          </a:solidFill>
                          <a:latin typeface="+mn-lt"/>
                          <a:cs typeface="Arial Unicode MS"/>
                        </a:rPr>
                        <a:t>b</a:t>
                      </a:r>
                      <a:r>
                        <a:rPr sz="1200" spc="5" dirty="0">
                          <a:solidFill>
                            <a:srgbClr val="231F20"/>
                          </a:solidFill>
                          <a:latin typeface="+mn-lt"/>
                          <a:cs typeface="Arial Unicode MS"/>
                        </a:rPr>
                        <a:t>efor</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i</a:t>
                      </a:r>
                      <a:r>
                        <a:rPr sz="1200" dirty="0">
                          <a:solidFill>
                            <a:srgbClr val="231F20"/>
                          </a:solidFill>
                          <a:latin typeface="+mn-lt"/>
                          <a:cs typeface="Arial Unicode MS"/>
                        </a:rPr>
                        <a:t>t</a:t>
                      </a:r>
                      <a:r>
                        <a:rPr sz="1200" spc="-100" dirty="0">
                          <a:solidFill>
                            <a:srgbClr val="231F20"/>
                          </a:solidFill>
                          <a:latin typeface="+mn-lt"/>
                          <a:cs typeface="Arial Unicode MS"/>
                        </a:rPr>
                        <a:t> </a:t>
                      </a:r>
                      <a:r>
                        <a:rPr sz="1200" spc="5" dirty="0">
                          <a:solidFill>
                            <a:srgbClr val="231F20"/>
                          </a:solidFill>
                          <a:latin typeface="+mn-lt"/>
                          <a:cs typeface="Arial Unicode MS"/>
                        </a:rPr>
                        <a:t>ge</a:t>
                      </a:r>
                      <a:r>
                        <a:rPr sz="1200" spc="10" dirty="0">
                          <a:solidFill>
                            <a:srgbClr val="231F20"/>
                          </a:solidFill>
                          <a:latin typeface="+mn-lt"/>
                          <a:cs typeface="Arial Unicode MS"/>
                        </a:rPr>
                        <a:t>r</a:t>
                      </a:r>
                      <a:r>
                        <a:rPr sz="1200" spc="5" dirty="0">
                          <a:solidFill>
                            <a:srgbClr val="231F20"/>
                          </a:solidFill>
                          <a:latin typeface="+mn-lt"/>
                          <a:cs typeface="Arial Unicode MS"/>
                        </a:rPr>
                        <a:t>mina</a:t>
                      </a:r>
                      <a:r>
                        <a:rPr sz="1200" dirty="0">
                          <a:solidFill>
                            <a:srgbClr val="231F20"/>
                          </a:solidFill>
                          <a:latin typeface="+mn-lt"/>
                          <a:cs typeface="Arial Unicode MS"/>
                        </a:rPr>
                        <a:t>t</a:t>
                      </a:r>
                      <a:r>
                        <a:rPr sz="1200" spc="15" dirty="0">
                          <a:solidFill>
                            <a:srgbClr val="231F20"/>
                          </a:solidFill>
                          <a:latin typeface="+mn-lt"/>
                          <a:cs typeface="Arial Unicode MS"/>
                        </a:rPr>
                        <a:t>e</a:t>
                      </a:r>
                      <a:r>
                        <a:rPr sz="1200" spc="5" dirty="0">
                          <a:solidFill>
                            <a:srgbClr val="231F20"/>
                          </a:solidFill>
                          <a:latin typeface="+mn-lt"/>
                          <a:cs typeface="Arial Unicode MS"/>
                        </a:rPr>
                        <a:t>s</a:t>
                      </a:r>
                      <a:r>
                        <a:rPr sz="1200" dirty="0">
                          <a:solidFill>
                            <a:srgbClr val="231F20"/>
                          </a:solidFill>
                          <a:latin typeface="+mn-lt"/>
                          <a:cs typeface="Arial Unicode MS"/>
                        </a:rPr>
                        <a:t>;</a:t>
                      </a:r>
                      <a:r>
                        <a:rPr sz="1200" spc="-100" dirty="0">
                          <a:solidFill>
                            <a:srgbClr val="231F20"/>
                          </a:solidFill>
                          <a:latin typeface="+mn-lt"/>
                          <a:cs typeface="Arial Unicode MS"/>
                        </a:rPr>
                        <a:t> </a:t>
                      </a:r>
                      <a:r>
                        <a:rPr sz="1200" spc="5" dirty="0">
                          <a:solidFill>
                            <a:srgbClr val="231F20"/>
                          </a:solidFill>
                          <a:latin typeface="+mn-lt"/>
                          <a:cs typeface="Arial Unicode MS"/>
                        </a:rPr>
                        <a:t>a</a:t>
                      </a:r>
                      <a:r>
                        <a:rPr sz="1200" spc="10" dirty="0">
                          <a:solidFill>
                            <a:srgbClr val="231F20"/>
                          </a:solidFill>
                          <a:latin typeface="+mn-lt"/>
                          <a:cs typeface="Arial Unicode MS"/>
                        </a:rPr>
                        <a:t>sex</a:t>
                      </a:r>
                      <a:r>
                        <a:rPr sz="1200" spc="5" dirty="0">
                          <a:solidFill>
                            <a:srgbClr val="231F20"/>
                          </a:solidFill>
                          <a:latin typeface="+mn-lt"/>
                          <a:cs typeface="Arial Unicode MS"/>
                        </a:rPr>
                        <a:t>ua</a:t>
                      </a:r>
                      <a:r>
                        <a:rPr sz="1200" dirty="0">
                          <a:solidFill>
                            <a:srgbClr val="231F20"/>
                          </a:solidFill>
                          <a:latin typeface="+mn-lt"/>
                          <a:cs typeface="Arial Unicode MS"/>
                        </a:rPr>
                        <a:t>l</a:t>
                      </a:r>
                      <a:r>
                        <a:rPr sz="1200" spc="-100" dirty="0">
                          <a:solidFill>
                            <a:srgbClr val="231F20"/>
                          </a:solidFill>
                          <a:latin typeface="+mn-lt"/>
                          <a:cs typeface="Arial Unicode MS"/>
                        </a:rPr>
                        <a:t> </a:t>
                      </a:r>
                      <a:r>
                        <a:rPr sz="1200" spc="5" dirty="0">
                          <a:solidFill>
                            <a:srgbClr val="231F20"/>
                          </a:solidFill>
                          <a:latin typeface="+mn-lt"/>
                          <a:cs typeface="Arial Unicode MS"/>
                        </a:rPr>
                        <a:t>re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5" dirty="0">
                          <a:solidFill>
                            <a:srgbClr val="231F20"/>
                          </a:solidFill>
                          <a:latin typeface="+mn-lt"/>
                          <a:cs typeface="Arial Unicode MS"/>
                        </a:rPr>
                        <a:t>i</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mo</a:t>
                      </a:r>
                      <a:r>
                        <a:rPr sz="1200" spc="20" dirty="0">
                          <a:solidFill>
                            <a:srgbClr val="231F20"/>
                          </a:solidFill>
                          <a:latin typeface="+mn-lt"/>
                          <a:cs typeface="Arial Unicode MS"/>
                        </a:rPr>
                        <a:t>s</a:t>
                      </a:r>
                      <a:r>
                        <a:rPr sz="1200" dirty="0">
                          <a:solidFill>
                            <a:srgbClr val="231F20"/>
                          </a:solidFill>
                          <a:latin typeface="+mn-lt"/>
                          <a:cs typeface="Arial Unicode MS"/>
                        </a:rPr>
                        <a:t>t</a:t>
                      </a:r>
                      <a:r>
                        <a:rPr sz="1200" spc="-100" dirty="0">
                          <a:solidFill>
                            <a:srgbClr val="231F20"/>
                          </a:solidFill>
                          <a:latin typeface="+mn-lt"/>
                          <a:cs typeface="Arial Unicode MS"/>
                        </a:rPr>
                        <a:t> </a:t>
                      </a:r>
                      <a:r>
                        <a:rPr sz="1200" spc="-5" dirty="0">
                          <a:solidFill>
                            <a:srgbClr val="231F20"/>
                          </a:solidFill>
                          <a:latin typeface="+mn-lt"/>
                          <a:cs typeface="Arial Unicode MS"/>
                        </a:rPr>
                        <a:t>c</a:t>
                      </a:r>
                      <a:r>
                        <a:rPr sz="1200" spc="5" dirty="0">
                          <a:solidFill>
                            <a:srgbClr val="231F20"/>
                          </a:solidFill>
                          <a:latin typeface="+mn-lt"/>
                          <a:cs typeface="Arial Unicode MS"/>
                        </a:rPr>
                        <a:t>ommo</a:t>
                      </a:r>
                      <a:r>
                        <a:rPr sz="1200" dirty="0">
                          <a:solidFill>
                            <a:srgbClr val="231F20"/>
                          </a:solidFill>
                          <a:latin typeface="+mn-lt"/>
                          <a:cs typeface="Arial Unicode MS"/>
                        </a:rPr>
                        <a:t>n.</a:t>
                      </a:r>
                      <a:endParaRPr sz="1200" dirty="0">
                        <a:latin typeface="+mn-lt"/>
                        <a:cs typeface="Arial Unicode MS"/>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31750" algn="l">
                        <a:lnSpc>
                          <a:spcPct val="100000"/>
                        </a:lnSpc>
                      </a:pPr>
                      <a:r>
                        <a:rPr sz="1200" spc="10" dirty="0">
                          <a:solidFill>
                            <a:srgbClr val="231F20"/>
                          </a:solidFill>
                          <a:latin typeface="+mn-lt"/>
                          <a:cs typeface="Arial Unicode MS"/>
                        </a:rPr>
                        <a:t>1</a:t>
                      </a:r>
                      <a:r>
                        <a:rPr sz="1200" spc="5" dirty="0">
                          <a:solidFill>
                            <a:srgbClr val="231F20"/>
                          </a:solidFill>
                          <a:latin typeface="+mn-lt"/>
                          <a:cs typeface="Arial Unicode MS"/>
                        </a:rPr>
                        <a:t>0</a:t>
                      </a:r>
                      <a:r>
                        <a:rPr sz="1200" spc="10" dirty="0">
                          <a:solidFill>
                            <a:srgbClr val="231F20"/>
                          </a:solidFill>
                          <a:latin typeface="+mn-lt"/>
                          <a:cs typeface="Arial Unicode MS"/>
                        </a:rPr>
                        <a:t>5</a:t>
                      </a:r>
                      <a:r>
                        <a:rPr sz="1200" dirty="0">
                          <a:solidFill>
                            <a:srgbClr val="231F20"/>
                          </a:solidFill>
                          <a:latin typeface="+mn-lt"/>
                          <a:cs typeface="Arial Unicode MS"/>
                        </a:rPr>
                        <a:t>0</a:t>
                      </a:r>
                      <a:endParaRPr sz="1200" dirty="0">
                        <a:latin typeface="+mn-lt"/>
                        <a:cs typeface="Arial Unicode MS"/>
                      </a:endParaRPr>
                    </a:p>
                  </a:txBody>
                  <a:tcPr marL="45720" marR="45720" marT="27432" marB="27432">
                    <a:lnL w="12700">
                      <a:solidFill>
                        <a:srgbClr val="FFFFFF"/>
                      </a:solidFill>
                      <a:prstDash val="solid"/>
                    </a:lnL>
                    <a:lnT w="12700">
                      <a:solidFill>
                        <a:srgbClr val="FFFFFF"/>
                      </a:solidFill>
                      <a:prstDash val="solid"/>
                    </a:lnT>
                    <a:lnB w="12700">
                      <a:solidFill>
                        <a:srgbClr val="FFFFFF"/>
                      </a:solidFill>
                      <a:prstDash val="solid"/>
                    </a:lnB>
                    <a:solidFill>
                      <a:srgbClr val="E8E6D4"/>
                    </a:solidFill>
                  </a:tcPr>
                </a:tc>
                <a:extLst>
                  <a:ext uri="{0D108BD9-81ED-4DB2-BD59-A6C34878D82A}">
                    <a16:rowId xmlns:a16="http://schemas.microsoft.com/office/drawing/2014/main" val="10003"/>
                  </a:ext>
                </a:extLst>
              </a:tr>
              <a:tr h="418514">
                <a:tc>
                  <a:txBody>
                    <a:bodyPr/>
                    <a:lstStyle/>
                    <a:p>
                      <a:pPr marL="0" algn="l">
                        <a:lnSpc>
                          <a:spcPct val="100000"/>
                        </a:lnSpc>
                      </a:pPr>
                      <a:r>
                        <a:rPr sz="1200" spc="5" dirty="0">
                          <a:solidFill>
                            <a:srgbClr val="231F20"/>
                          </a:solidFill>
                          <a:latin typeface="+mn-lt"/>
                          <a:cs typeface="Arial Unicode MS"/>
                        </a:rPr>
                        <a:t>Glomero</a:t>
                      </a:r>
                      <a:r>
                        <a:rPr sz="1200" spc="10" dirty="0">
                          <a:solidFill>
                            <a:srgbClr val="231F20"/>
                          </a:solidFill>
                          <a:latin typeface="+mn-lt"/>
                          <a:cs typeface="Arial Unicode MS"/>
                        </a:rPr>
                        <a:t>m</a:t>
                      </a:r>
                      <a:r>
                        <a:rPr sz="1200" spc="5" dirty="0">
                          <a:solidFill>
                            <a:srgbClr val="231F20"/>
                          </a:solidFill>
                          <a:latin typeface="+mn-lt"/>
                          <a:cs typeface="Arial Unicode MS"/>
                        </a:rPr>
                        <a:t>y</a:t>
                      </a:r>
                      <a:r>
                        <a:rPr sz="1200" spc="-5" dirty="0">
                          <a:solidFill>
                            <a:srgbClr val="231F20"/>
                          </a:solidFill>
                          <a:latin typeface="+mn-lt"/>
                          <a:cs typeface="Arial Unicode MS"/>
                        </a:rPr>
                        <a:t>c</a:t>
                      </a:r>
                      <a:r>
                        <a:rPr sz="1200" dirty="0">
                          <a:solidFill>
                            <a:srgbClr val="231F20"/>
                          </a:solidFill>
                          <a:latin typeface="+mn-lt"/>
                          <a:cs typeface="Arial Unicode MS"/>
                        </a:rPr>
                        <a:t>o</a:t>
                      </a:r>
                      <a:r>
                        <a:rPr sz="1200" spc="10" dirty="0">
                          <a:solidFill>
                            <a:srgbClr val="231F20"/>
                          </a:solidFill>
                          <a:latin typeface="+mn-lt"/>
                          <a:cs typeface="Arial Unicode MS"/>
                        </a:rPr>
                        <a:t>t</a:t>
                      </a:r>
                      <a:r>
                        <a:rPr sz="1200" dirty="0">
                          <a:solidFill>
                            <a:srgbClr val="231F20"/>
                          </a:solidFill>
                          <a:latin typeface="+mn-lt"/>
                          <a:cs typeface="Arial Unicode MS"/>
                        </a:rPr>
                        <a:t>a</a:t>
                      </a:r>
                      <a:endParaRPr sz="1200" dirty="0">
                        <a:latin typeface="+mn-lt"/>
                        <a:cs typeface="Arial Unicode MS"/>
                      </a:endParaRPr>
                    </a:p>
                  </a:txBody>
                  <a:tcPr marL="45720" marR="45720" marT="27432" marB="27432">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algn="l">
                        <a:lnSpc>
                          <a:spcPct val="100000"/>
                        </a:lnSpc>
                      </a:pPr>
                      <a:r>
                        <a:rPr sz="1200" i="1" spc="5" dirty="0">
                          <a:solidFill>
                            <a:srgbClr val="231F20"/>
                          </a:solidFill>
                          <a:latin typeface="+mn-lt"/>
                          <a:cs typeface="Calibri"/>
                        </a:rPr>
                        <a:t>Glom</a:t>
                      </a:r>
                      <a:r>
                        <a:rPr sz="1200" i="1" dirty="0">
                          <a:solidFill>
                            <a:srgbClr val="231F20"/>
                          </a:solidFill>
                          <a:latin typeface="+mn-lt"/>
                          <a:cs typeface="Calibri"/>
                        </a:rPr>
                        <a:t>us</a:t>
                      </a:r>
                      <a:endParaRPr sz="1200" dirty="0">
                        <a:latin typeface="+mn-lt"/>
                        <a:cs typeface="Calibri"/>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algn="l">
                        <a:lnSpc>
                          <a:spcPct val="100000"/>
                        </a:lnSpc>
                      </a:pPr>
                      <a:r>
                        <a:rPr sz="1200" spc="5" dirty="0">
                          <a:solidFill>
                            <a:srgbClr val="231F20"/>
                          </a:solidFill>
                          <a:latin typeface="+mn-lt"/>
                          <a:cs typeface="Arial Unicode MS"/>
                        </a:rPr>
                        <a:t>Fo</a:t>
                      </a:r>
                      <a:r>
                        <a:rPr sz="1200" spc="10" dirty="0">
                          <a:solidFill>
                            <a:srgbClr val="231F20"/>
                          </a:solidFill>
                          <a:latin typeface="+mn-lt"/>
                          <a:cs typeface="Arial Unicode MS"/>
                        </a:rPr>
                        <a:t>r</a:t>
                      </a:r>
                      <a:r>
                        <a:rPr sz="1200" dirty="0">
                          <a:solidFill>
                            <a:srgbClr val="231F20"/>
                          </a:solidFill>
                          <a:latin typeface="+mn-lt"/>
                          <a:cs typeface="Arial Unicode MS"/>
                        </a:rPr>
                        <a:t>m</a:t>
                      </a:r>
                      <a:r>
                        <a:rPr sz="1200" spc="-100" dirty="0">
                          <a:solidFill>
                            <a:srgbClr val="231F20"/>
                          </a:solidFill>
                          <a:latin typeface="+mn-lt"/>
                          <a:cs typeface="Arial Unicode MS"/>
                        </a:rPr>
                        <a:t> </a:t>
                      </a:r>
                      <a:r>
                        <a:rPr sz="1200" spc="5" dirty="0">
                          <a:solidFill>
                            <a:srgbClr val="231F20"/>
                          </a:solidFill>
                          <a:latin typeface="+mn-lt"/>
                          <a:cs typeface="Arial Unicode MS"/>
                        </a:rPr>
                        <a:t>a</a:t>
                      </a:r>
                      <a:r>
                        <a:rPr sz="1200" spc="10" dirty="0">
                          <a:solidFill>
                            <a:srgbClr val="231F20"/>
                          </a:solidFill>
                          <a:latin typeface="+mn-lt"/>
                          <a:cs typeface="Arial Unicode MS"/>
                        </a:rPr>
                        <a:t>rb</a:t>
                      </a:r>
                      <a:r>
                        <a:rPr sz="1200" spc="5" dirty="0">
                          <a:solidFill>
                            <a:srgbClr val="231F20"/>
                          </a:solidFill>
                          <a:latin typeface="+mn-lt"/>
                          <a:cs typeface="Arial Unicode MS"/>
                        </a:rPr>
                        <a:t>u</a:t>
                      </a:r>
                      <a:r>
                        <a:rPr sz="1200" spc="10" dirty="0">
                          <a:solidFill>
                            <a:srgbClr val="231F20"/>
                          </a:solidFill>
                          <a:latin typeface="+mn-lt"/>
                          <a:cs typeface="Arial Unicode MS"/>
                        </a:rPr>
                        <a:t>s</a:t>
                      </a:r>
                      <a:r>
                        <a:rPr sz="1200" spc="5" dirty="0">
                          <a:solidFill>
                            <a:srgbClr val="231F20"/>
                          </a:solidFill>
                          <a:latin typeface="+mn-lt"/>
                          <a:cs typeface="Arial Unicode MS"/>
                        </a:rPr>
                        <a:t>cula</a:t>
                      </a:r>
                      <a:r>
                        <a:rPr sz="1200" dirty="0">
                          <a:solidFill>
                            <a:srgbClr val="231F20"/>
                          </a:solidFill>
                          <a:latin typeface="+mn-lt"/>
                          <a:cs typeface="Arial Unicode MS"/>
                        </a:rPr>
                        <a:t>r</a:t>
                      </a:r>
                      <a:r>
                        <a:rPr sz="1200" spc="-100" dirty="0">
                          <a:solidFill>
                            <a:srgbClr val="231F20"/>
                          </a:solidFill>
                          <a:latin typeface="+mn-lt"/>
                          <a:cs typeface="Arial Unicode MS"/>
                        </a:rPr>
                        <a:t> </a:t>
                      </a:r>
                      <a:r>
                        <a:rPr sz="1200" spc="10" dirty="0">
                          <a:solidFill>
                            <a:srgbClr val="231F20"/>
                          </a:solidFill>
                          <a:latin typeface="+mn-lt"/>
                          <a:cs typeface="Arial Unicode MS"/>
                        </a:rPr>
                        <a:t>m</a:t>
                      </a:r>
                      <a:r>
                        <a:rPr sz="1200" spc="5" dirty="0">
                          <a:solidFill>
                            <a:srgbClr val="231F20"/>
                          </a:solidFill>
                          <a:latin typeface="+mn-lt"/>
                          <a:cs typeface="Arial Unicode MS"/>
                        </a:rPr>
                        <a:t>y</a:t>
                      </a:r>
                      <a:r>
                        <a:rPr sz="1200" spc="-5" dirty="0">
                          <a:solidFill>
                            <a:srgbClr val="231F20"/>
                          </a:solidFill>
                          <a:latin typeface="+mn-lt"/>
                          <a:cs typeface="Arial Unicode MS"/>
                        </a:rPr>
                        <a:t>c</a:t>
                      </a:r>
                      <a:r>
                        <a:rPr sz="1200" spc="5" dirty="0">
                          <a:solidFill>
                            <a:srgbClr val="231F20"/>
                          </a:solidFill>
                          <a:latin typeface="+mn-lt"/>
                          <a:cs typeface="Arial Unicode MS"/>
                        </a:rPr>
                        <a:t>o</a:t>
                      </a:r>
                      <a:r>
                        <a:rPr sz="1200" spc="10" dirty="0">
                          <a:solidFill>
                            <a:srgbClr val="231F20"/>
                          </a:solidFill>
                          <a:latin typeface="+mn-lt"/>
                          <a:cs typeface="Arial Unicode MS"/>
                        </a:rPr>
                        <a:t>rr</a:t>
                      </a:r>
                      <a:r>
                        <a:rPr sz="1200" spc="5" dirty="0">
                          <a:solidFill>
                            <a:srgbClr val="231F20"/>
                          </a:solidFill>
                          <a:latin typeface="+mn-lt"/>
                          <a:cs typeface="Arial Unicode MS"/>
                        </a:rPr>
                        <a:t>h</a:t>
                      </a:r>
                      <a:r>
                        <a:rPr sz="1200" dirty="0">
                          <a:solidFill>
                            <a:srgbClr val="231F20"/>
                          </a:solidFill>
                          <a:latin typeface="+mn-lt"/>
                          <a:cs typeface="Arial Unicode MS"/>
                        </a:rPr>
                        <a:t>i</a:t>
                      </a:r>
                      <a:r>
                        <a:rPr sz="1200" spc="5" dirty="0">
                          <a:solidFill>
                            <a:srgbClr val="231F20"/>
                          </a:solidFill>
                          <a:latin typeface="+mn-lt"/>
                          <a:cs typeface="Arial Unicode MS"/>
                        </a:rPr>
                        <a:t>za</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Mul</a:t>
                      </a:r>
                      <a:r>
                        <a:rPr sz="1200" spc="10" dirty="0">
                          <a:solidFill>
                            <a:srgbClr val="231F20"/>
                          </a:solidFill>
                          <a:latin typeface="+mn-lt"/>
                          <a:cs typeface="Arial Unicode MS"/>
                        </a:rPr>
                        <a:t>t</a:t>
                      </a:r>
                      <a:r>
                        <a:rPr sz="1200" spc="5" dirty="0">
                          <a:solidFill>
                            <a:srgbClr val="231F20"/>
                          </a:solidFill>
                          <a:latin typeface="+mn-lt"/>
                          <a:cs typeface="Arial Unicode MS"/>
                        </a:rPr>
                        <a:t>inucl</a:t>
                      </a:r>
                      <a:r>
                        <a:rPr sz="1200" spc="10" dirty="0">
                          <a:solidFill>
                            <a:srgbClr val="231F20"/>
                          </a:solidFill>
                          <a:latin typeface="+mn-lt"/>
                          <a:cs typeface="Arial Unicode MS"/>
                        </a:rPr>
                        <a:t>e</a:t>
                      </a:r>
                      <a:r>
                        <a:rPr sz="1200" spc="5" dirty="0">
                          <a:solidFill>
                            <a:srgbClr val="231F20"/>
                          </a:solidFill>
                          <a:latin typeface="+mn-lt"/>
                          <a:cs typeface="Arial Unicode MS"/>
                        </a:rPr>
                        <a:t>a</a:t>
                      </a:r>
                      <a:r>
                        <a:rPr sz="1200" dirty="0">
                          <a:solidFill>
                            <a:srgbClr val="231F20"/>
                          </a:solidFill>
                          <a:latin typeface="+mn-lt"/>
                          <a:cs typeface="Arial Unicode MS"/>
                        </a:rPr>
                        <a:t>te</a:t>
                      </a:r>
                      <a:r>
                        <a:rPr sz="1200" spc="-100" dirty="0">
                          <a:solidFill>
                            <a:srgbClr val="231F20"/>
                          </a:solidFill>
                          <a:latin typeface="+mn-lt"/>
                          <a:cs typeface="Arial Unicode MS"/>
                        </a:rPr>
                        <a:t> </a:t>
                      </a:r>
                      <a:r>
                        <a:rPr sz="1200" spc="10" dirty="0">
                          <a:solidFill>
                            <a:srgbClr val="231F20"/>
                          </a:solidFill>
                          <a:latin typeface="+mn-lt"/>
                          <a:cs typeface="Arial Unicode MS"/>
                        </a:rPr>
                        <a:t>hyp</a:t>
                      </a:r>
                      <a:r>
                        <a:rPr sz="1200" spc="5" dirty="0">
                          <a:solidFill>
                            <a:srgbClr val="231F20"/>
                          </a:solidFill>
                          <a:latin typeface="+mn-lt"/>
                          <a:cs typeface="Arial Unicode MS"/>
                        </a:rPr>
                        <a:t>ha</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lac</a:t>
                      </a:r>
                      <a:r>
                        <a:rPr sz="1200" dirty="0">
                          <a:solidFill>
                            <a:srgbClr val="231F20"/>
                          </a:solidFill>
                          <a:latin typeface="+mn-lt"/>
                          <a:cs typeface="Arial Unicode MS"/>
                        </a:rPr>
                        <a:t>k</a:t>
                      </a:r>
                      <a:r>
                        <a:rPr sz="1200" spc="-100" dirty="0">
                          <a:solidFill>
                            <a:srgbClr val="231F20"/>
                          </a:solidFill>
                          <a:latin typeface="+mn-lt"/>
                          <a:cs typeface="Arial Unicode MS"/>
                        </a:rPr>
                        <a:t> </a:t>
                      </a:r>
                      <a:r>
                        <a:rPr sz="1200" spc="10" dirty="0">
                          <a:solidFill>
                            <a:srgbClr val="231F20"/>
                          </a:solidFill>
                          <a:latin typeface="+mn-lt"/>
                          <a:cs typeface="Arial Unicode MS"/>
                        </a:rPr>
                        <a:t>s</a:t>
                      </a:r>
                      <a:r>
                        <a:rPr sz="1200" spc="5" dirty="0">
                          <a:solidFill>
                            <a:srgbClr val="231F20"/>
                          </a:solidFill>
                          <a:latin typeface="+mn-lt"/>
                          <a:cs typeface="Arial Unicode MS"/>
                        </a:rPr>
                        <a:t>ep</a:t>
                      </a:r>
                      <a:r>
                        <a:rPr sz="1200" spc="10" dirty="0">
                          <a:solidFill>
                            <a:srgbClr val="231F20"/>
                          </a:solidFill>
                          <a:latin typeface="+mn-lt"/>
                          <a:cs typeface="Arial Unicode MS"/>
                        </a:rPr>
                        <a:t>t</a:t>
                      </a:r>
                      <a:r>
                        <a:rPr sz="1200" dirty="0">
                          <a:solidFill>
                            <a:srgbClr val="231F20"/>
                          </a:solidFill>
                          <a:latin typeface="+mn-lt"/>
                          <a:cs typeface="Arial Unicode MS"/>
                        </a:rPr>
                        <a:t>a.</a:t>
                      </a:r>
                      <a:r>
                        <a:rPr sz="1200" spc="-100" dirty="0">
                          <a:solidFill>
                            <a:srgbClr val="231F20"/>
                          </a:solidFill>
                          <a:latin typeface="+mn-lt"/>
                          <a:cs typeface="Arial Unicode MS"/>
                        </a:rPr>
                        <a:t> </a:t>
                      </a:r>
                      <a:r>
                        <a:rPr sz="1200" spc="-5" dirty="0">
                          <a:solidFill>
                            <a:srgbClr val="231F20"/>
                          </a:solidFill>
                          <a:latin typeface="+mn-lt"/>
                          <a:cs typeface="Arial Unicode MS"/>
                        </a:rPr>
                        <a:t>R</a:t>
                      </a:r>
                      <a:r>
                        <a:rPr sz="1200" spc="5" dirty="0">
                          <a:solidFill>
                            <a:srgbClr val="231F20"/>
                          </a:solidFill>
                          <a:latin typeface="+mn-lt"/>
                          <a:cs typeface="Arial Unicode MS"/>
                        </a:rPr>
                        <a:t>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5" dirty="0">
                          <a:solidFill>
                            <a:srgbClr val="231F20"/>
                          </a:solidFill>
                          <a:latin typeface="+mn-lt"/>
                          <a:cs typeface="Arial Unicode MS"/>
                        </a:rPr>
                        <a:t>c</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a</a:t>
                      </a:r>
                      <a:r>
                        <a:rPr sz="1200" spc="10" dirty="0">
                          <a:solidFill>
                            <a:srgbClr val="231F20"/>
                          </a:solidFill>
                          <a:latin typeface="+mn-lt"/>
                          <a:cs typeface="Arial Unicode MS"/>
                        </a:rPr>
                        <a:t>sex</a:t>
                      </a:r>
                      <a:r>
                        <a:rPr sz="1200" spc="5" dirty="0">
                          <a:solidFill>
                            <a:srgbClr val="231F20"/>
                          </a:solidFill>
                          <a:latin typeface="+mn-lt"/>
                          <a:cs typeface="Arial Unicode MS"/>
                        </a:rPr>
                        <a:t>ual</a:t>
                      </a:r>
                      <a:r>
                        <a:rPr sz="1200" spc="10" dirty="0">
                          <a:solidFill>
                            <a:srgbClr val="231F20"/>
                          </a:solidFill>
                          <a:latin typeface="+mn-lt"/>
                          <a:cs typeface="Arial Unicode MS"/>
                        </a:rPr>
                        <a:t>l</a:t>
                      </a:r>
                      <a:r>
                        <a:rPr sz="1200" spc="-25" dirty="0">
                          <a:solidFill>
                            <a:srgbClr val="231F20"/>
                          </a:solidFill>
                          <a:latin typeface="+mn-lt"/>
                          <a:cs typeface="Arial Unicode MS"/>
                        </a:rPr>
                        <a:t>y</a:t>
                      </a:r>
                      <a:r>
                        <a:rPr sz="1200" dirty="0">
                          <a:solidFill>
                            <a:srgbClr val="231F20"/>
                          </a:solidFill>
                          <a:latin typeface="+mn-lt"/>
                          <a:cs typeface="Arial Unicode MS"/>
                        </a:rPr>
                        <a:t>.</a:t>
                      </a:r>
                      <a:endParaRPr sz="1200" dirty="0">
                        <a:latin typeface="+mn-lt"/>
                        <a:cs typeface="Arial Unicode MS"/>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31115" algn="l">
                        <a:lnSpc>
                          <a:spcPct val="100000"/>
                        </a:lnSpc>
                      </a:pPr>
                      <a:r>
                        <a:rPr sz="1200" spc="5" dirty="0">
                          <a:solidFill>
                            <a:srgbClr val="231F20"/>
                          </a:solidFill>
                          <a:latin typeface="+mn-lt"/>
                          <a:cs typeface="Arial Unicode MS"/>
                        </a:rPr>
                        <a:t>1</a:t>
                      </a:r>
                      <a:r>
                        <a:rPr sz="1200" spc="10" dirty="0">
                          <a:solidFill>
                            <a:srgbClr val="231F20"/>
                          </a:solidFill>
                          <a:latin typeface="+mn-lt"/>
                          <a:cs typeface="Arial Unicode MS"/>
                        </a:rPr>
                        <a:t>5</a:t>
                      </a:r>
                      <a:r>
                        <a:rPr sz="1200" dirty="0">
                          <a:solidFill>
                            <a:srgbClr val="231F20"/>
                          </a:solidFill>
                          <a:latin typeface="+mn-lt"/>
                          <a:cs typeface="Arial Unicode MS"/>
                        </a:rPr>
                        <a:t>0</a:t>
                      </a:r>
                      <a:endParaRPr sz="1200">
                        <a:latin typeface="+mn-lt"/>
                        <a:cs typeface="Arial Unicode MS"/>
                      </a:endParaRPr>
                    </a:p>
                  </a:txBody>
                  <a:tcPr marL="45720" marR="45720" marT="27432" marB="27432">
                    <a:lnL w="12700">
                      <a:solidFill>
                        <a:srgbClr val="FFFFFF"/>
                      </a:solidFill>
                      <a:prstDash val="solid"/>
                    </a:lnL>
                    <a:lnT w="12700">
                      <a:solidFill>
                        <a:srgbClr val="FFFFFF"/>
                      </a:solidFill>
                      <a:prstDash val="solid"/>
                    </a:lnT>
                    <a:lnB w="12700">
                      <a:solidFill>
                        <a:srgbClr val="FFFFFF"/>
                      </a:solidFill>
                      <a:prstDash val="solid"/>
                    </a:lnB>
                    <a:solidFill>
                      <a:srgbClr val="E8E6D4"/>
                    </a:solidFill>
                  </a:tcPr>
                </a:tc>
                <a:extLst>
                  <a:ext uri="{0D108BD9-81ED-4DB2-BD59-A6C34878D82A}">
                    <a16:rowId xmlns:a16="http://schemas.microsoft.com/office/drawing/2014/main" val="10004"/>
                  </a:ext>
                </a:extLst>
              </a:tr>
              <a:tr h="582930">
                <a:tc>
                  <a:txBody>
                    <a:bodyPr/>
                    <a:lstStyle/>
                    <a:p>
                      <a:pPr marL="0" algn="l">
                        <a:lnSpc>
                          <a:spcPct val="100000"/>
                        </a:lnSpc>
                      </a:pPr>
                      <a:r>
                        <a:rPr sz="1200" spc="30" dirty="0">
                          <a:solidFill>
                            <a:srgbClr val="231F20"/>
                          </a:solidFill>
                          <a:latin typeface="+mn-lt"/>
                          <a:cs typeface="Arial Unicode MS"/>
                        </a:rPr>
                        <a:t>A</a:t>
                      </a:r>
                      <a:r>
                        <a:rPr sz="1200" spc="10" dirty="0">
                          <a:solidFill>
                            <a:srgbClr val="231F20"/>
                          </a:solidFill>
                          <a:latin typeface="+mn-lt"/>
                          <a:cs typeface="Arial Unicode MS"/>
                        </a:rPr>
                        <a:t>s</a:t>
                      </a:r>
                      <a:r>
                        <a:rPr sz="1200" spc="-5" dirty="0">
                          <a:solidFill>
                            <a:srgbClr val="231F20"/>
                          </a:solidFill>
                          <a:latin typeface="+mn-lt"/>
                          <a:cs typeface="Arial Unicode MS"/>
                        </a:rPr>
                        <a:t>c</a:t>
                      </a:r>
                      <a:r>
                        <a:rPr sz="1200" spc="5" dirty="0">
                          <a:solidFill>
                            <a:srgbClr val="231F20"/>
                          </a:solidFill>
                          <a:latin typeface="+mn-lt"/>
                          <a:cs typeface="Arial Unicode MS"/>
                        </a:rPr>
                        <a:t>o</a:t>
                      </a:r>
                      <a:r>
                        <a:rPr sz="1200" spc="10" dirty="0">
                          <a:solidFill>
                            <a:srgbClr val="231F20"/>
                          </a:solidFill>
                          <a:latin typeface="+mn-lt"/>
                          <a:cs typeface="Arial Unicode MS"/>
                        </a:rPr>
                        <a:t>m</a:t>
                      </a:r>
                      <a:r>
                        <a:rPr sz="1200" spc="5" dirty="0">
                          <a:solidFill>
                            <a:srgbClr val="231F20"/>
                          </a:solidFill>
                          <a:latin typeface="+mn-lt"/>
                          <a:cs typeface="Arial Unicode MS"/>
                        </a:rPr>
                        <a:t>y</a:t>
                      </a:r>
                      <a:r>
                        <a:rPr sz="1200" spc="-5" dirty="0">
                          <a:solidFill>
                            <a:srgbClr val="231F20"/>
                          </a:solidFill>
                          <a:latin typeface="+mn-lt"/>
                          <a:cs typeface="Arial Unicode MS"/>
                        </a:rPr>
                        <a:t>c</a:t>
                      </a:r>
                      <a:r>
                        <a:rPr sz="1200" dirty="0">
                          <a:solidFill>
                            <a:srgbClr val="231F20"/>
                          </a:solidFill>
                          <a:latin typeface="+mn-lt"/>
                          <a:cs typeface="Arial Unicode MS"/>
                        </a:rPr>
                        <a:t>o</a:t>
                      </a:r>
                      <a:r>
                        <a:rPr sz="1200" spc="10" dirty="0">
                          <a:solidFill>
                            <a:srgbClr val="231F20"/>
                          </a:solidFill>
                          <a:latin typeface="+mn-lt"/>
                          <a:cs typeface="Arial Unicode MS"/>
                        </a:rPr>
                        <a:t>t</a:t>
                      </a:r>
                      <a:r>
                        <a:rPr sz="1200" dirty="0">
                          <a:solidFill>
                            <a:srgbClr val="231F20"/>
                          </a:solidFill>
                          <a:latin typeface="+mn-lt"/>
                          <a:cs typeface="Arial Unicode MS"/>
                        </a:rPr>
                        <a:t>a</a:t>
                      </a:r>
                      <a:endParaRPr sz="1200" dirty="0">
                        <a:latin typeface="+mn-lt"/>
                        <a:cs typeface="Arial Unicode MS"/>
                      </a:endParaRPr>
                    </a:p>
                  </a:txBody>
                  <a:tcPr marL="45720" marR="45720" marT="27432" marB="27432">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algn="l">
                        <a:lnSpc>
                          <a:spcPct val="100000"/>
                        </a:lnSpc>
                      </a:pPr>
                      <a:r>
                        <a:rPr sz="1200" spc="-20" dirty="0">
                          <a:solidFill>
                            <a:srgbClr val="231F20"/>
                          </a:solidFill>
                          <a:latin typeface="+mn-lt"/>
                          <a:cs typeface="Arial Unicode MS"/>
                        </a:rPr>
                        <a:t>T</a:t>
                      </a:r>
                      <a:r>
                        <a:rPr sz="1200" spc="10" dirty="0">
                          <a:solidFill>
                            <a:srgbClr val="231F20"/>
                          </a:solidFill>
                          <a:latin typeface="+mn-lt"/>
                          <a:cs typeface="Arial Unicode MS"/>
                        </a:rPr>
                        <a:t>ru</a:t>
                      </a:r>
                      <a:r>
                        <a:rPr sz="1200" dirty="0">
                          <a:solidFill>
                            <a:srgbClr val="231F20"/>
                          </a:solidFill>
                          <a:latin typeface="+mn-lt"/>
                          <a:cs typeface="Arial Unicode MS"/>
                        </a:rPr>
                        <a:t>ff</a:t>
                      </a:r>
                      <a:r>
                        <a:rPr sz="1200" spc="10" dirty="0">
                          <a:solidFill>
                            <a:srgbClr val="231F20"/>
                          </a:solidFill>
                          <a:latin typeface="+mn-lt"/>
                          <a:cs typeface="Arial Unicode MS"/>
                        </a:rPr>
                        <a:t>l</a:t>
                      </a:r>
                      <a:r>
                        <a:rPr sz="1200" spc="15" dirty="0">
                          <a:solidFill>
                            <a:srgbClr val="231F20"/>
                          </a:solidFill>
                          <a:latin typeface="+mn-lt"/>
                          <a:cs typeface="Arial Unicode MS"/>
                        </a:rPr>
                        <a:t>e</a:t>
                      </a:r>
                      <a:r>
                        <a:rPr sz="1200" spc="5" dirty="0">
                          <a:solidFill>
                            <a:srgbClr val="231F20"/>
                          </a:solidFill>
                          <a:latin typeface="+mn-lt"/>
                          <a:cs typeface="Arial Unicode MS"/>
                        </a:rPr>
                        <a:t>s</a:t>
                      </a:r>
                      <a:r>
                        <a:rPr sz="1200" dirty="0">
                          <a:solidFill>
                            <a:srgbClr val="231F20"/>
                          </a:solidFill>
                          <a:latin typeface="+mn-lt"/>
                          <a:cs typeface="Arial Unicode MS"/>
                        </a:rPr>
                        <a:t>,</a:t>
                      </a:r>
                      <a:r>
                        <a:rPr sz="1200" spc="-100" dirty="0">
                          <a:solidFill>
                            <a:srgbClr val="231F20"/>
                          </a:solidFill>
                          <a:latin typeface="+mn-lt"/>
                          <a:cs typeface="Arial Unicode MS"/>
                        </a:rPr>
                        <a:t> </a:t>
                      </a:r>
                      <a:r>
                        <a:rPr sz="1200" spc="5" dirty="0">
                          <a:solidFill>
                            <a:srgbClr val="231F20"/>
                          </a:solidFill>
                          <a:latin typeface="+mn-lt"/>
                          <a:cs typeface="Arial Unicode MS"/>
                        </a:rPr>
                        <a:t>morel</a:t>
                      </a:r>
                      <a:r>
                        <a:rPr sz="1200" dirty="0">
                          <a:solidFill>
                            <a:srgbClr val="231F20"/>
                          </a:solidFill>
                          <a:latin typeface="+mn-lt"/>
                          <a:cs typeface="Arial Unicode MS"/>
                        </a:rPr>
                        <a:t>s</a:t>
                      </a:r>
                      <a:endParaRPr sz="1200" dirty="0">
                        <a:latin typeface="+mn-lt"/>
                        <a:cs typeface="Arial Unicode MS"/>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marR="219075" algn="l">
                        <a:lnSpc>
                          <a:spcPct val="100000"/>
                        </a:lnSpc>
                      </a:pPr>
                      <a:r>
                        <a:rPr sz="1200" spc="5" dirty="0">
                          <a:solidFill>
                            <a:srgbClr val="231F20"/>
                          </a:solidFill>
                          <a:latin typeface="+mn-lt"/>
                          <a:cs typeface="Arial Unicode MS"/>
                        </a:rPr>
                        <a:t>I</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10" dirty="0">
                          <a:solidFill>
                            <a:srgbClr val="231F20"/>
                          </a:solidFill>
                          <a:latin typeface="+mn-lt"/>
                          <a:cs typeface="Arial Unicode MS"/>
                        </a:rPr>
                        <a:t>sex</a:t>
                      </a:r>
                      <a:r>
                        <a:rPr sz="1200" spc="5" dirty="0">
                          <a:solidFill>
                            <a:srgbClr val="231F20"/>
                          </a:solidFill>
                          <a:latin typeface="+mn-lt"/>
                          <a:cs typeface="Arial Unicode MS"/>
                        </a:rPr>
                        <a:t>ua</a:t>
                      </a:r>
                      <a:r>
                        <a:rPr sz="1200" dirty="0">
                          <a:solidFill>
                            <a:srgbClr val="231F20"/>
                          </a:solidFill>
                          <a:latin typeface="+mn-lt"/>
                          <a:cs typeface="Arial Unicode MS"/>
                        </a:rPr>
                        <a:t>l</a:t>
                      </a:r>
                      <a:r>
                        <a:rPr sz="1200" spc="-100" dirty="0">
                          <a:solidFill>
                            <a:srgbClr val="231F20"/>
                          </a:solidFill>
                          <a:latin typeface="+mn-lt"/>
                          <a:cs typeface="Arial Unicode MS"/>
                        </a:rPr>
                        <a:t> </a:t>
                      </a:r>
                      <a:r>
                        <a:rPr sz="1200" spc="5" dirty="0">
                          <a:solidFill>
                            <a:srgbClr val="231F20"/>
                          </a:solidFill>
                          <a:latin typeface="+mn-lt"/>
                          <a:cs typeface="Arial Unicode MS"/>
                        </a:rPr>
                        <a:t>re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5" dirty="0">
                          <a:solidFill>
                            <a:srgbClr val="231F20"/>
                          </a:solidFill>
                          <a:latin typeface="+mn-lt"/>
                          <a:cs typeface="Arial Unicode MS"/>
                        </a:rPr>
                        <a:t>a</a:t>
                      </a:r>
                      <a:r>
                        <a:rPr sz="1200" spc="10" dirty="0">
                          <a:solidFill>
                            <a:srgbClr val="231F20"/>
                          </a:solidFill>
                          <a:latin typeface="+mn-lt"/>
                          <a:cs typeface="Arial Unicode MS"/>
                        </a:rPr>
                        <a:t>s</a:t>
                      </a:r>
                      <a:r>
                        <a:rPr sz="1200" spc="-5" dirty="0">
                          <a:solidFill>
                            <a:srgbClr val="231F20"/>
                          </a:solidFill>
                          <a:latin typeface="+mn-lt"/>
                          <a:cs typeface="Arial Unicode MS"/>
                        </a:rPr>
                        <a:t>c</a:t>
                      </a:r>
                      <a:r>
                        <a:rPr sz="1200" spc="5" dirty="0">
                          <a:solidFill>
                            <a:srgbClr val="231F20"/>
                          </a:solidFill>
                          <a:latin typeface="+mn-lt"/>
                          <a:cs typeface="Arial Unicode MS"/>
                        </a:rPr>
                        <a:t>os</a:t>
                      </a:r>
                      <a:r>
                        <a:rPr sz="1200" spc="10" dirty="0">
                          <a:solidFill>
                            <a:srgbClr val="231F20"/>
                          </a:solidFill>
                          <a:latin typeface="+mn-lt"/>
                          <a:cs typeface="Arial Unicode MS"/>
                        </a:rPr>
                        <a:t>p</a:t>
                      </a:r>
                      <a:r>
                        <a:rPr sz="1200" spc="5" dirty="0">
                          <a:solidFill>
                            <a:srgbClr val="231F20"/>
                          </a:solidFill>
                          <a:latin typeface="+mn-lt"/>
                          <a:cs typeface="Arial Unicode MS"/>
                        </a:rPr>
                        <a:t>or</a:t>
                      </a:r>
                      <a:r>
                        <a:rPr sz="1200" spc="15" dirty="0">
                          <a:solidFill>
                            <a:srgbClr val="231F20"/>
                          </a:solidFill>
                          <a:latin typeface="+mn-lt"/>
                          <a:cs typeface="Arial Unicode MS"/>
                        </a:rPr>
                        <a:t>e</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ar</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fo</a:t>
                      </a:r>
                      <a:r>
                        <a:rPr sz="1200" spc="10" dirty="0">
                          <a:solidFill>
                            <a:srgbClr val="231F20"/>
                          </a:solidFill>
                          <a:latin typeface="+mn-lt"/>
                          <a:cs typeface="Arial Unicode MS"/>
                        </a:rPr>
                        <a:t>r</a:t>
                      </a:r>
                      <a:r>
                        <a:rPr sz="1200" spc="5" dirty="0">
                          <a:solidFill>
                            <a:srgbClr val="231F20"/>
                          </a:solidFill>
                          <a:latin typeface="+mn-lt"/>
                          <a:cs typeface="Arial Unicode MS"/>
                        </a:rPr>
                        <a:t>m</a:t>
                      </a:r>
                      <a:r>
                        <a:rPr sz="1200" spc="10" dirty="0">
                          <a:solidFill>
                            <a:srgbClr val="231F20"/>
                          </a:solidFill>
                          <a:latin typeface="+mn-lt"/>
                          <a:cs typeface="Arial Unicode MS"/>
                        </a:rPr>
                        <a:t>e</a:t>
                      </a:r>
                      <a:r>
                        <a:rPr sz="1200" dirty="0">
                          <a:solidFill>
                            <a:srgbClr val="231F20"/>
                          </a:solidFill>
                          <a:latin typeface="+mn-lt"/>
                          <a:cs typeface="Arial Unicode MS"/>
                        </a:rPr>
                        <a:t>d</a:t>
                      </a:r>
                      <a:r>
                        <a:rPr sz="1200" spc="-100" dirty="0">
                          <a:solidFill>
                            <a:srgbClr val="231F20"/>
                          </a:solidFill>
                          <a:latin typeface="+mn-lt"/>
                          <a:cs typeface="Arial Unicode MS"/>
                        </a:rPr>
                        <a:t> </a:t>
                      </a:r>
                      <a:r>
                        <a:rPr sz="1200" spc="5" dirty="0">
                          <a:solidFill>
                            <a:srgbClr val="231F20"/>
                          </a:solidFill>
                          <a:latin typeface="+mn-lt"/>
                          <a:cs typeface="Arial Unicode MS"/>
                        </a:rPr>
                        <a:t>insid</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dirty="0">
                          <a:solidFill>
                            <a:srgbClr val="231F20"/>
                          </a:solidFill>
                          <a:latin typeface="+mn-lt"/>
                          <a:cs typeface="Arial Unicode MS"/>
                        </a:rPr>
                        <a:t>a</a:t>
                      </a:r>
                      <a:r>
                        <a:rPr sz="1200" spc="-100" dirty="0">
                          <a:solidFill>
                            <a:srgbClr val="231F20"/>
                          </a:solidFill>
                          <a:latin typeface="+mn-lt"/>
                          <a:cs typeface="Arial Unicode MS"/>
                        </a:rPr>
                        <a:t> </a:t>
                      </a:r>
                      <a:r>
                        <a:rPr sz="1200" spc="15" dirty="0">
                          <a:solidFill>
                            <a:srgbClr val="231F20"/>
                          </a:solidFill>
                          <a:latin typeface="+mn-lt"/>
                          <a:cs typeface="Arial Unicode MS"/>
                        </a:rPr>
                        <a:t>s</a:t>
                      </a:r>
                      <a:r>
                        <a:rPr sz="1200" spc="5" dirty="0">
                          <a:solidFill>
                            <a:srgbClr val="231F20"/>
                          </a:solidFill>
                          <a:latin typeface="+mn-lt"/>
                          <a:cs typeface="Arial Unicode MS"/>
                        </a:rPr>
                        <a:t>a</a:t>
                      </a:r>
                      <a:r>
                        <a:rPr sz="1200" dirty="0">
                          <a:solidFill>
                            <a:srgbClr val="231F20"/>
                          </a:solidFill>
                          <a:latin typeface="+mn-lt"/>
                          <a:cs typeface="Arial Unicode MS"/>
                        </a:rPr>
                        <a:t>c</a:t>
                      </a:r>
                      <a:r>
                        <a:rPr sz="1200" spc="-100" dirty="0">
                          <a:solidFill>
                            <a:srgbClr val="231F20"/>
                          </a:solidFill>
                          <a:latin typeface="+mn-lt"/>
                          <a:cs typeface="Arial Unicode MS"/>
                        </a:rPr>
                        <a:t> </a:t>
                      </a:r>
                      <a:r>
                        <a:rPr sz="1200" spc="5" dirty="0">
                          <a:solidFill>
                            <a:srgbClr val="231F20"/>
                          </a:solidFill>
                          <a:latin typeface="+mn-lt"/>
                          <a:cs typeface="Arial Unicode MS"/>
                        </a:rPr>
                        <a:t>call</a:t>
                      </a:r>
                      <a:r>
                        <a:rPr sz="1200" spc="10" dirty="0">
                          <a:solidFill>
                            <a:srgbClr val="231F20"/>
                          </a:solidFill>
                          <a:latin typeface="+mn-lt"/>
                          <a:cs typeface="Arial Unicode MS"/>
                        </a:rPr>
                        <a:t>e</a:t>
                      </a:r>
                      <a:r>
                        <a:rPr sz="1200" dirty="0">
                          <a:solidFill>
                            <a:srgbClr val="231F20"/>
                          </a:solidFill>
                          <a:latin typeface="+mn-lt"/>
                          <a:cs typeface="Arial Unicode MS"/>
                        </a:rPr>
                        <a:t>d</a:t>
                      </a:r>
                      <a:r>
                        <a:rPr sz="1200" spc="-100" dirty="0">
                          <a:solidFill>
                            <a:srgbClr val="231F20"/>
                          </a:solidFill>
                          <a:latin typeface="+mn-lt"/>
                          <a:cs typeface="Arial Unicode MS"/>
                        </a:rPr>
                        <a:t> </a:t>
                      </a:r>
                      <a:r>
                        <a:rPr sz="1200" spc="5" dirty="0">
                          <a:solidFill>
                            <a:srgbClr val="231F20"/>
                          </a:solidFill>
                          <a:latin typeface="+mn-lt"/>
                          <a:cs typeface="Arial Unicode MS"/>
                        </a:rPr>
                        <a:t>a</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10" dirty="0">
                          <a:solidFill>
                            <a:srgbClr val="231F20"/>
                          </a:solidFill>
                          <a:latin typeface="+mn-lt"/>
                          <a:cs typeface="Arial Unicode MS"/>
                        </a:rPr>
                        <a:t>as</a:t>
                      </a:r>
                      <a:r>
                        <a:rPr sz="1200" spc="5" dirty="0">
                          <a:solidFill>
                            <a:srgbClr val="231F20"/>
                          </a:solidFill>
                          <a:latin typeface="+mn-lt"/>
                          <a:cs typeface="Arial Unicode MS"/>
                        </a:rPr>
                        <a:t>cus</a:t>
                      </a:r>
                      <a:r>
                        <a:rPr sz="1200" dirty="0">
                          <a:solidFill>
                            <a:srgbClr val="231F20"/>
                          </a:solidFill>
                          <a:latin typeface="+mn-lt"/>
                          <a:cs typeface="Arial Unicode MS"/>
                        </a:rPr>
                        <a:t>;</a:t>
                      </a:r>
                      <a:r>
                        <a:rPr sz="1200" spc="-100" dirty="0">
                          <a:solidFill>
                            <a:srgbClr val="231F20"/>
                          </a:solidFill>
                          <a:latin typeface="+mn-lt"/>
                          <a:cs typeface="Arial Unicode MS"/>
                        </a:rPr>
                        <a:t> </a:t>
                      </a:r>
                      <a:r>
                        <a:rPr sz="1200" spc="5" dirty="0">
                          <a:solidFill>
                            <a:srgbClr val="231F20"/>
                          </a:solidFill>
                          <a:latin typeface="+mn-lt"/>
                          <a:cs typeface="Arial Unicode MS"/>
                        </a:rPr>
                        <a:t>a</a:t>
                      </a:r>
                      <a:r>
                        <a:rPr sz="1200" spc="10" dirty="0">
                          <a:solidFill>
                            <a:srgbClr val="231F20"/>
                          </a:solidFill>
                          <a:latin typeface="+mn-lt"/>
                          <a:cs typeface="Arial Unicode MS"/>
                        </a:rPr>
                        <a:t>sex</a:t>
                      </a:r>
                      <a:r>
                        <a:rPr sz="1200" spc="5" dirty="0">
                          <a:solidFill>
                            <a:srgbClr val="231F20"/>
                          </a:solidFill>
                          <a:latin typeface="+mn-lt"/>
                          <a:cs typeface="Arial Unicode MS"/>
                        </a:rPr>
                        <a:t>ual re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5" dirty="0">
                          <a:solidFill>
                            <a:srgbClr val="231F20"/>
                          </a:solidFill>
                          <a:latin typeface="+mn-lt"/>
                          <a:cs typeface="Arial Unicode MS"/>
                        </a:rPr>
                        <a:t>i</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al</a:t>
                      </a:r>
                      <a:r>
                        <a:rPr sz="1200" spc="10" dirty="0">
                          <a:solidFill>
                            <a:srgbClr val="231F20"/>
                          </a:solidFill>
                          <a:latin typeface="+mn-lt"/>
                          <a:cs typeface="Arial Unicode MS"/>
                        </a:rPr>
                        <a:t>s</a:t>
                      </a:r>
                      <a:r>
                        <a:rPr sz="1200" dirty="0">
                          <a:solidFill>
                            <a:srgbClr val="231F20"/>
                          </a:solidFill>
                          <a:latin typeface="+mn-lt"/>
                          <a:cs typeface="Arial Unicode MS"/>
                        </a:rPr>
                        <a:t>o</a:t>
                      </a:r>
                      <a:r>
                        <a:rPr sz="1200" spc="-100" dirty="0">
                          <a:solidFill>
                            <a:srgbClr val="231F20"/>
                          </a:solidFill>
                          <a:latin typeface="+mn-lt"/>
                          <a:cs typeface="Arial Unicode MS"/>
                        </a:rPr>
                        <a:t> </a:t>
                      </a:r>
                      <a:r>
                        <a:rPr sz="1200" spc="-5" dirty="0">
                          <a:solidFill>
                            <a:srgbClr val="231F20"/>
                          </a:solidFill>
                          <a:latin typeface="+mn-lt"/>
                          <a:cs typeface="Arial Unicode MS"/>
                        </a:rPr>
                        <a:t>c</a:t>
                      </a:r>
                      <a:r>
                        <a:rPr sz="1200" spc="5" dirty="0">
                          <a:solidFill>
                            <a:srgbClr val="231F20"/>
                          </a:solidFill>
                          <a:latin typeface="+mn-lt"/>
                          <a:cs typeface="Arial Unicode MS"/>
                        </a:rPr>
                        <a:t>ommo</a:t>
                      </a:r>
                      <a:r>
                        <a:rPr sz="1200" dirty="0">
                          <a:solidFill>
                            <a:srgbClr val="231F20"/>
                          </a:solidFill>
                          <a:latin typeface="+mn-lt"/>
                          <a:cs typeface="Arial Unicode MS"/>
                        </a:rPr>
                        <a:t>n.</a:t>
                      </a:r>
                      <a:endParaRPr sz="1200">
                        <a:latin typeface="+mn-lt"/>
                        <a:cs typeface="Arial Unicode MS"/>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33020" algn="l">
                        <a:lnSpc>
                          <a:spcPct val="100000"/>
                        </a:lnSpc>
                      </a:pPr>
                      <a:r>
                        <a:rPr sz="1200" spc="-45" dirty="0">
                          <a:solidFill>
                            <a:srgbClr val="231F20"/>
                          </a:solidFill>
                          <a:latin typeface="+mn-lt"/>
                          <a:cs typeface="Garamond"/>
                        </a:rPr>
                        <a:t>&gt;</a:t>
                      </a:r>
                      <a:r>
                        <a:rPr sz="1200" spc="5" dirty="0">
                          <a:solidFill>
                            <a:srgbClr val="231F20"/>
                          </a:solidFill>
                          <a:latin typeface="+mn-lt"/>
                          <a:cs typeface="Arial Unicode MS"/>
                        </a:rPr>
                        <a:t>3</a:t>
                      </a:r>
                      <a:r>
                        <a:rPr sz="1200" spc="-10" dirty="0">
                          <a:solidFill>
                            <a:srgbClr val="231F20"/>
                          </a:solidFill>
                          <a:latin typeface="+mn-lt"/>
                          <a:cs typeface="Arial Unicode MS"/>
                        </a:rPr>
                        <a:t>0</a:t>
                      </a:r>
                      <a:r>
                        <a:rPr sz="1200" spc="-15" dirty="0">
                          <a:solidFill>
                            <a:srgbClr val="231F20"/>
                          </a:solidFill>
                          <a:latin typeface="+mn-lt"/>
                          <a:cs typeface="Arial Unicode MS"/>
                        </a:rPr>
                        <a:t>,</a:t>
                      </a:r>
                      <a:r>
                        <a:rPr sz="1200" spc="10" dirty="0">
                          <a:solidFill>
                            <a:srgbClr val="231F20"/>
                          </a:solidFill>
                          <a:latin typeface="+mn-lt"/>
                          <a:cs typeface="Arial Unicode MS"/>
                        </a:rPr>
                        <a:t>000</a:t>
                      </a:r>
                      <a:endParaRPr sz="1200">
                        <a:latin typeface="+mn-lt"/>
                        <a:cs typeface="Arial Unicode MS"/>
                      </a:endParaRPr>
                    </a:p>
                  </a:txBody>
                  <a:tcPr marL="45720" marR="45720" marT="27432" marB="27432">
                    <a:lnL w="12700">
                      <a:solidFill>
                        <a:srgbClr val="FFFFFF"/>
                      </a:solidFill>
                      <a:prstDash val="solid"/>
                    </a:lnL>
                    <a:lnT w="12700">
                      <a:solidFill>
                        <a:srgbClr val="FFFFFF"/>
                      </a:solidFill>
                      <a:prstDash val="solid"/>
                    </a:lnT>
                    <a:lnB w="12700">
                      <a:solidFill>
                        <a:srgbClr val="FFFFFF"/>
                      </a:solidFill>
                      <a:prstDash val="solid"/>
                    </a:lnB>
                    <a:solidFill>
                      <a:srgbClr val="E8E6D4"/>
                    </a:solidFill>
                  </a:tcPr>
                </a:tc>
                <a:extLst>
                  <a:ext uri="{0D108BD9-81ED-4DB2-BD59-A6C34878D82A}">
                    <a16:rowId xmlns:a16="http://schemas.microsoft.com/office/drawing/2014/main" val="10005"/>
                  </a:ext>
                </a:extLst>
              </a:tr>
              <a:tr h="582930">
                <a:tc>
                  <a:txBody>
                    <a:bodyPr/>
                    <a:lstStyle/>
                    <a:p>
                      <a:pPr marL="0" algn="l">
                        <a:lnSpc>
                          <a:spcPct val="100000"/>
                        </a:lnSpc>
                      </a:pPr>
                      <a:r>
                        <a:rPr sz="1200" spc="10" dirty="0">
                          <a:solidFill>
                            <a:srgbClr val="231F20"/>
                          </a:solidFill>
                          <a:latin typeface="+mn-lt"/>
                          <a:cs typeface="Arial Unicode MS"/>
                        </a:rPr>
                        <a:t>Ba</a:t>
                      </a:r>
                      <a:r>
                        <a:rPr sz="1200" spc="5" dirty="0">
                          <a:solidFill>
                            <a:srgbClr val="231F20"/>
                          </a:solidFill>
                          <a:latin typeface="+mn-lt"/>
                          <a:cs typeface="Arial Unicode MS"/>
                        </a:rPr>
                        <a:t>sidio</a:t>
                      </a:r>
                      <a:r>
                        <a:rPr sz="1200" spc="10" dirty="0">
                          <a:solidFill>
                            <a:srgbClr val="231F20"/>
                          </a:solidFill>
                          <a:latin typeface="+mn-lt"/>
                          <a:cs typeface="Arial Unicode MS"/>
                        </a:rPr>
                        <a:t>m</a:t>
                      </a:r>
                      <a:r>
                        <a:rPr sz="1200" spc="5" dirty="0">
                          <a:solidFill>
                            <a:srgbClr val="231F20"/>
                          </a:solidFill>
                          <a:latin typeface="+mn-lt"/>
                          <a:cs typeface="Arial Unicode MS"/>
                        </a:rPr>
                        <a:t>y</a:t>
                      </a:r>
                      <a:r>
                        <a:rPr sz="1200" spc="-5" dirty="0">
                          <a:solidFill>
                            <a:srgbClr val="231F20"/>
                          </a:solidFill>
                          <a:latin typeface="+mn-lt"/>
                          <a:cs typeface="Arial Unicode MS"/>
                        </a:rPr>
                        <a:t>c</a:t>
                      </a:r>
                      <a:r>
                        <a:rPr sz="1200" dirty="0">
                          <a:solidFill>
                            <a:srgbClr val="231F20"/>
                          </a:solidFill>
                          <a:latin typeface="+mn-lt"/>
                          <a:cs typeface="Arial Unicode MS"/>
                        </a:rPr>
                        <a:t>o</a:t>
                      </a:r>
                      <a:r>
                        <a:rPr sz="1200" spc="10" dirty="0">
                          <a:solidFill>
                            <a:srgbClr val="231F20"/>
                          </a:solidFill>
                          <a:latin typeface="+mn-lt"/>
                          <a:cs typeface="Arial Unicode MS"/>
                        </a:rPr>
                        <a:t>t</a:t>
                      </a:r>
                      <a:r>
                        <a:rPr sz="1200" dirty="0">
                          <a:solidFill>
                            <a:srgbClr val="231F20"/>
                          </a:solidFill>
                          <a:latin typeface="+mn-lt"/>
                          <a:cs typeface="Arial Unicode MS"/>
                        </a:rPr>
                        <a:t>a</a:t>
                      </a:r>
                      <a:endParaRPr sz="1200" dirty="0">
                        <a:latin typeface="+mn-lt"/>
                        <a:cs typeface="Arial Unicode MS"/>
                      </a:endParaRPr>
                    </a:p>
                  </a:txBody>
                  <a:tcPr marL="45720" marR="45720" marT="27432" marB="27432">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marR="237490" algn="l">
                        <a:lnSpc>
                          <a:spcPct val="100000"/>
                        </a:lnSpc>
                      </a:pPr>
                      <a:r>
                        <a:rPr sz="1200" spc="5" dirty="0">
                          <a:solidFill>
                            <a:srgbClr val="231F20"/>
                          </a:solidFill>
                          <a:latin typeface="+mn-lt"/>
                          <a:cs typeface="Arial Unicode MS"/>
                        </a:rPr>
                        <a:t>Mushr</a:t>
                      </a:r>
                      <a:r>
                        <a:rPr sz="1200" spc="10" dirty="0">
                          <a:solidFill>
                            <a:srgbClr val="231F20"/>
                          </a:solidFill>
                          <a:latin typeface="+mn-lt"/>
                          <a:cs typeface="Arial Unicode MS"/>
                        </a:rPr>
                        <a:t>o</a:t>
                      </a:r>
                      <a:r>
                        <a:rPr sz="1200" spc="5" dirty="0">
                          <a:solidFill>
                            <a:srgbClr val="231F20"/>
                          </a:solidFill>
                          <a:latin typeface="+mn-lt"/>
                          <a:cs typeface="Arial Unicode MS"/>
                        </a:rPr>
                        <a:t>o</a:t>
                      </a:r>
                      <a:r>
                        <a:rPr sz="1200" spc="10" dirty="0">
                          <a:solidFill>
                            <a:srgbClr val="231F20"/>
                          </a:solidFill>
                          <a:latin typeface="+mn-lt"/>
                          <a:cs typeface="Arial Unicode MS"/>
                        </a:rPr>
                        <a:t>m</a:t>
                      </a:r>
                      <a:r>
                        <a:rPr sz="1200" spc="5" dirty="0">
                          <a:solidFill>
                            <a:srgbClr val="231F20"/>
                          </a:solidFill>
                          <a:latin typeface="+mn-lt"/>
                          <a:cs typeface="Arial Unicode MS"/>
                        </a:rPr>
                        <a:t>s</a:t>
                      </a:r>
                      <a:r>
                        <a:rPr sz="1200" dirty="0">
                          <a:solidFill>
                            <a:srgbClr val="231F20"/>
                          </a:solidFill>
                          <a:latin typeface="+mn-lt"/>
                          <a:cs typeface="Arial Unicode MS"/>
                        </a:rPr>
                        <a:t>, t</a:t>
                      </a:r>
                      <a:r>
                        <a:rPr sz="1200" spc="10" dirty="0">
                          <a:solidFill>
                            <a:srgbClr val="231F20"/>
                          </a:solidFill>
                          <a:latin typeface="+mn-lt"/>
                          <a:cs typeface="Arial Unicode MS"/>
                        </a:rPr>
                        <a:t>o</a:t>
                      </a:r>
                      <a:r>
                        <a:rPr sz="1200" spc="5" dirty="0">
                          <a:solidFill>
                            <a:srgbClr val="231F20"/>
                          </a:solidFill>
                          <a:latin typeface="+mn-lt"/>
                          <a:cs typeface="Arial Unicode MS"/>
                        </a:rPr>
                        <a:t>ad</a:t>
                      </a:r>
                      <a:r>
                        <a:rPr sz="1200" spc="20" dirty="0">
                          <a:solidFill>
                            <a:srgbClr val="231F20"/>
                          </a:solidFill>
                          <a:latin typeface="+mn-lt"/>
                          <a:cs typeface="Arial Unicode MS"/>
                        </a:rPr>
                        <a:t>s</a:t>
                      </a:r>
                      <a:r>
                        <a:rPr sz="1200" dirty="0">
                          <a:solidFill>
                            <a:srgbClr val="231F20"/>
                          </a:solidFill>
                          <a:latin typeface="+mn-lt"/>
                          <a:cs typeface="Arial Unicode MS"/>
                        </a:rPr>
                        <a:t>t</a:t>
                      </a:r>
                      <a:r>
                        <a:rPr sz="1200" spc="10" dirty="0">
                          <a:solidFill>
                            <a:srgbClr val="231F20"/>
                          </a:solidFill>
                          <a:latin typeface="+mn-lt"/>
                          <a:cs typeface="Arial Unicode MS"/>
                        </a:rPr>
                        <a:t>o</a:t>
                      </a:r>
                      <a:r>
                        <a:rPr sz="1200" spc="5" dirty="0">
                          <a:solidFill>
                            <a:srgbClr val="231F20"/>
                          </a:solidFill>
                          <a:latin typeface="+mn-lt"/>
                          <a:cs typeface="Arial Unicode MS"/>
                        </a:rPr>
                        <a:t>ols</a:t>
                      </a:r>
                      <a:r>
                        <a:rPr sz="1200" dirty="0">
                          <a:solidFill>
                            <a:srgbClr val="231F20"/>
                          </a:solidFill>
                          <a:latin typeface="+mn-lt"/>
                          <a:cs typeface="Arial Unicode MS"/>
                        </a:rPr>
                        <a:t>,</a:t>
                      </a:r>
                      <a:r>
                        <a:rPr sz="1200" spc="-100" dirty="0">
                          <a:solidFill>
                            <a:srgbClr val="231F20"/>
                          </a:solidFill>
                          <a:latin typeface="+mn-lt"/>
                          <a:cs typeface="Arial Unicode MS"/>
                        </a:rPr>
                        <a:t> </a:t>
                      </a:r>
                      <a:r>
                        <a:rPr sz="1200" spc="10" dirty="0">
                          <a:solidFill>
                            <a:srgbClr val="231F20"/>
                          </a:solidFill>
                          <a:latin typeface="+mn-lt"/>
                          <a:cs typeface="Arial Unicode MS"/>
                        </a:rPr>
                        <a:t>r</a:t>
                      </a:r>
                      <a:r>
                        <a:rPr sz="1200" spc="5" dirty="0">
                          <a:solidFill>
                            <a:srgbClr val="231F20"/>
                          </a:solidFill>
                          <a:latin typeface="+mn-lt"/>
                          <a:cs typeface="Arial Unicode MS"/>
                        </a:rPr>
                        <a:t>u</a:t>
                      </a:r>
                      <a:r>
                        <a:rPr sz="1200" spc="20" dirty="0">
                          <a:solidFill>
                            <a:srgbClr val="231F20"/>
                          </a:solidFill>
                          <a:latin typeface="+mn-lt"/>
                          <a:cs typeface="Arial Unicode MS"/>
                        </a:rPr>
                        <a:t>s</a:t>
                      </a:r>
                      <a:r>
                        <a:rPr sz="1200" spc="25" dirty="0">
                          <a:solidFill>
                            <a:srgbClr val="231F20"/>
                          </a:solidFill>
                          <a:latin typeface="+mn-lt"/>
                          <a:cs typeface="Arial Unicode MS"/>
                        </a:rPr>
                        <a:t>t</a:t>
                      </a:r>
                      <a:r>
                        <a:rPr sz="1200" dirty="0">
                          <a:solidFill>
                            <a:srgbClr val="231F20"/>
                          </a:solidFill>
                          <a:latin typeface="+mn-lt"/>
                          <a:cs typeface="Arial Unicode MS"/>
                        </a:rPr>
                        <a:t>s</a:t>
                      </a:r>
                      <a:endParaRPr sz="1200" dirty="0">
                        <a:latin typeface="+mn-lt"/>
                        <a:cs typeface="Arial Unicode MS"/>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marR="302260" algn="l">
                        <a:lnSpc>
                          <a:spcPct val="100000"/>
                        </a:lnSpc>
                      </a:pPr>
                      <a:r>
                        <a:rPr sz="1200" spc="5" dirty="0">
                          <a:solidFill>
                            <a:srgbClr val="231F20"/>
                          </a:solidFill>
                          <a:latin typeface="+mn-lt"/>
                          <a:cs typeface="Arial Unicode MS"/>
                        </a:rPr>
                        <a:t>I</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10" dirty="0">
                          <a:solidFill>
                            <a:srgbClr val="231F20"/>
                          </a:solidFill>
                          <a:latin typeface="+mn-lt"/>
                          <a:cs typeface="Arial Unicode MS"/>
                        </a:rPr>
                        <a:t>sex</a:t>
                      </a:r>
                      <a:r>
                        <a:rPr sz="1200" spc="5" dirty="0">
                          <a:solidFill>
                            <a:srgbClr val="231F20"/>
                          </a:solidFill>
                          <a:latin typeface="+mn-lt"/>
                          <a:cs typeface="Arial Unicode MS"/>
                        </a:rPr>
                        <a:t>ua</a:t>
                      </a:r>
                      <a:r>
                        <a:rPr sz="1200" dirty="0">
                          <a:solidFill>
                            <a:srgbClr val="231F20"/>
                          </a:solidFill>
                          <a:latin typeface="+mn-lt"/>
                          <a:cs typeface="Arial Unicode MS"/>
                        </a:rPr>
                        <a:t>l</a:t>
                      </a:r>
                      <a:r>
                        <a:rPr sz="1200" spc="-100" dirty="0">
                          <a:solidFill>
                            <a:srgbClr val="231F20"/>
                          </a:solidFill>
                          <a:latin typeface="+mn-lt"/>
                          <a:cs typeface="Arial Unicode MS"/>
                        </a:rPr>
                        <a:t> </a:t>
                      </a:r>
                      <a:r>
                        <a:rPr sz="1200" spc="5" dirty="0">
                          <a:solidFill>
                            <a:srgbClr val="231F20"/>
                          </a:solidFill>
                          <a:latin typeface="+mn-lt"/>
                          <a:cs typeface="Arial Unicode MS"/>
                        </a:rPr>
                        <a:t>re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10" dirty="0">
                          <a:solidFill>
                            <a:srgbClr val="231F20"/>
                          </a:solidFill>
                          <a:latin typeface="+mn-lt"/>
                          <a:cs typeface="Arial Unicode MS"/>
                        </a:rPr>
                        <a:t>b</a:t>
                      </a:r>
                      <a:r>
                        <a:rPr sz="1200" spc="5" dirty="0">
                          <a:solidFill>
                            <a:srgbClr val="231F20"/>
                          </a:solidFill>
                          <a:latin typeface="+mn-lt"/>
                          <a:cs typeface="Arial Unicode MS"/>
                        </a:rPr>
                        <a:t>asidios</a:t>
                      </a:r>
                      <a:r>
                        <a:rPr sz="1200" spc="10" dirty="0">
                          <a:solidFill>
                            <a:srgbClr val="231F20"/>
                          </a:solidFill>
                          <a:latin typeface="+mn-lt"/>
                          <a:cs typeface="Arial Unicode MS"/>
                        </a:rPr>
                        <a:t>p</a:t>
                      </a:r>
                      <a:r>
                        <a:rPr sz="1200" spc="5" dirty="0">
                          <a:solidFill>
                            <a:srgbClr val="231F20"/>
                          </a:solidFill>
                          <a:latin typeface="+mn-lt"/>
                          <a:cs typeface="Arial Unicode MS"/>
                        </a:rPr>
                        <a:t>or</a:t>
                      </a:r>
                      <a:r>
                        <a:rPr sz="1200" spc="15" dirty="0">
                          <a:solidFill>
                            <a:srgbClr val="231F20"/>
                          </a:solidFill>
                          <a:latin typeface="+mn-lt"/>
                          <a:cs typeface="Arial Unicode MS"/>
                        </a:rPr>
                        <a:t>e</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ar</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10" dirty="0">
                          <a:solidFill>
                            <a:srgbClr val="231F20"/>
                          </a:solidFill>
                          <a:latin typeface="+mn-lt"/>
                          <a:cs typeface="Arial Unicode MS"/>
                        </a:rPr>
                        <a:t>b</a:t>
                      </a:r>
                      <a:r>
                        <a:rPr sz="1200" spc="5" dirty="0">
                          <a:solidFill>
                            <a:srgbClr val="231F20"/>
                          </a:solidFill>
                          <a:latin typeface="+mn-lt"/>
                          <a:cs typeface="Arial Unicode MS"/>
                        </a:rPr>
                        <a:t>o</a:t>
                      </a:r>
                      <a:r>
                        <a:rPr sz="1200" spc="10" dirty="0">
                          <a:solidFill>
                            <a:srgbClr val="231F20"/>
                          </a:solidFill>
                          <a:latin typeface="+mn-lt"/>
                          <a:cs typeface="Arial Unicode MS"/>
                        </a:rPr>
                        <a:t>r</a:t>
                      </a:r>
                      <a:r>
                        <a:rPr sz="1200" spc="5" dirty="0">
                          <a:solidFill>
                            <a:srgbClr val="231F20"/>
                          </a:solidFill>
                          <a:latin typeface="+mn-lt"/>
                          <a:cs typeface="Arial Unicode MS"/>
                        </a:rPr>
                        <a:t>n</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5" dirty="0">
                          <a:solidFill>
                            <a:srgbClr val="231F20"/>
                          </a:solidFill>
                          <a:latin typeface="+mn-lt"/>
                          <a:cs typeface="Arial Unicode MS"/>
                        </a:rPr>
                        <a:t>clu</a:t>
                      </a:r>
                      <a:r>
                        <a:rPr sz="1200" spc="20" dirty="0">
                          <a:solidFill>
                            <a:srgbClr val="231F20"/>
                          </a:solidFill>
                          <a:latin typeface="+mn-lt"/>
                          <a:cs typeface="Arial Unicode MS"/>
                        </a:rPr>
                        <a:t>b</a:t>
                      </a:r>
                      <a:r>
                        <a:rPr sz="1200" spc="10" dirty="0">
                          <a:solidFill>
                            <a:srgbClr val="231F20"/>
                          </a:solidFill>
                          <a:latin typeface="+mn-lt"/>
                          <a:cs typeface="Arial Unicode MS"/>
                        </a:rPr>
                        <a:t>-</a:t>
                      </a:r>
                      <a:r>
                        <a:rPr sz="1200" spc="5" dirty="0">
                          <a:solidFill>
                            <a:srgbClr val="231F20"/>
                          </a:solidFill>
                          <a:latin typeface="+mn-lt"/>
                          <a:cs typeface="Arial Unicode MS"/>
                        </a:rPr>
                        <a:t>sha</a:t>
                      </a:r>
                      <a:r>
                        <a:rPr sz="1200" spc="10" dirty="0">
                          <a:solidFill>
                            <a:srgbClr val="231F20"/>
                          </a:solidFill>
                          <a:latin typeface="+mn-lt"/>
                          <a:cs typeface="Arial Unicode MS"/>
                        </a:rPr>
                        <a:t>pe</a:t>
                      </a:r>
                      <a:r>
                        <a:rPr sz="1200" dirty="0">
                          <a:solidFill>
                            <a:srgbClr val="231F20"/>
                          </a:solidFill>
                          <a:latin typeface="+mn-lt"/>
                          <a:cs typeface="Arial Unicode MS"/>
                        </a:rPr>
                        <a:t>d</a:t>
                      </a:r>
                      <a:r>
                        <a:rPr sz="1200" spc="-100" dirty="0">
                          <a:solidFill>
                            <a:srgbClr val="231F20"/>
                          </a:solidFill>
                          <a:latin typeface="+mn-lt"/>
                          <a:cs typeface="Arial Unicode MS"/>
                        </a:rPr>
                        <a:t> </a:t>
                      </a:r>
                      <a:r>
                        <a:rPr sz="1200" spc="20" dirty="0">
                          <a:solidFill>
                            <a:srgbClr val="231F20"/>
                          </a:solidFill>
                          <a:latin typeface="+mn-lt"/>
                          <a:cs typeface="Arial Unicode MS"/>
                        </a:rPr>
                        <a:t>s</a:t>
                      </a:r>
                      <a:r>
                        <a:rPr sz="1200" spc="10" dirty="0">
                          <a:solidFill>
                            <a:srgbClr val="231F20"/>
                          </a:solidFill>
                          <a:latin typeface="+mn-lt"/>
                          <a:cs typeface="Arial Unicode MS"/>
                        </a:rPr>
                        <a:t>tr</a:t>
                      </a:r>
                      <a:r>
                        <a:rPr sz="1200" spc="5" dirty="0">
                          <a:solidFill>
                            <a:srgbClr val="231F20"/>
                          </a:solidFill>
                          <a:latin typeface="+mn-lt"/>
                          <a:cs typeface="Arial Unicode MS"/>
                        </a:rPr>
                        <a:t>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ur</a:t>
                      </a:r>
                      <a:r>
                        <a:rPr sz="1200" spc="15" dirty="0">
                          <a:solidFill>
                            <a:srgbClr val="231F20"/>
                          </a:solidFill>
                          <a:latin typeface="+mn-lt"/>
                          <a:cs typeface="Arial Unicode MS"/>
                        </a:rPr>
                        <a:t>e</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call</a:t>
                      </a:r>
                      <a:r>
                        <a:rPr sz="1200" spc="10" dirty="0">
                          <a:solidFill>
                            <a:srgbClr val="231F20"/>
                          </a:solidFill>
                          <a:latin typeface="+mn-lt"/>
                          <a:cs typeface="Arial Unicode MS"/>
                        </a:rPr>
                        <a:t>e</a:t>
                      </a:r>
                      <a:r>
                        <a:rPr sz="1200" dirty="0">
                          <a:solidFill>
                            <a:srgbClr val="231F20"/>
                          </a:solidFill>
                          <a:latin typeface="+mn-lt"/>
                          <a:cs typeface="Arial Unicode MS"/>
                        </a:rPr>
                        <a:t>d </a:t>
                      </a:r>
                      <a:r>
                        <a:rPr sz="1200" spc="10" dirty="0">
                          <a:solidFill>
                            <a:srgbClr val="231F20"/>
                          </a:solidFill>
                          <a:latin typeface="+mn-lt"/>
                          <a:cs typeface="Arial Unicode MS"/>
                        </a:rPr>
                        <a:t>b</a:t>
                      </a:r>
                      <a:r>
                        <a:rPr sz="1200" spc="5" dirty="0">
                          <a:solidFill>
                            <a:srgbClr val="231F20"/>
                          </a:solidFill>
                          <a:latin typeface="+mn-lt"/>
                          <a:cs typeface="Arial Unicode MS"/>
                        </a:rPr>
                        <a:t>asidi</a:t>
                      </a:r>
                      <a:r>
                        <a:rPr sz="1200" spc="-5" dirty="0">
                          <a:solidFill>
                            <a:srgbClr val="231F20"/>
                          </a:solidFill>
                          <a:latin typeface="+mn-lt"/>
                          <a:cs typeface="Arial Unicode MS"/>
                        </a:rPr>
                        <a:t>a</a:t>
                      </a:r>
                      <a:r>
                        <a:rPr sz="1200" dirty="0">
                          <a:solidFill>
                            <a:srgbClr val="231F20"/>
                          </a:solidFill>
                          <a:latin typeface="+mn-lt"/>
                          <a:cs typeface="Arial Unicode MS"/>
                        </a:rPr>
                        <a:t>;</a:t>
                      </a:r>
                      <a:r>
                        <a:rPr sz="1200" spc="-100" dirty="0">
                          <a:solidFill>
                            <a:srgbClr val="231F20"/>
                          </a:solidFill>
                          <a:latin typeface="+mn-lt"/>
                          <a:cs typeface="Arial Unicode MS"/>
                        </a:rPr>
                        <a:t> </a:t>
                      </a:r>
                      <a:r>
                        <a:rPr sz="1200" spc="5" dirty="0">
                          <a:solidFill>
                            <a:srgbClr val="231F20"/>
                          </a:solidFill>
                          <a:latin typeface="+mn-lt"/>
                          <a:cs typeface="Arial Unicode MS"/>
                        </a:rPr>
                        <a:t>a</a:t>
                      </a:r>
                      <a:r>
                        <a:rPr sz="1200" spc="10" dirty="0">
                          <a:solidFill>
                            <a:srgbClr val="231F20"/>
                          </a:solidFill>
                          <a:latin typeface="+mn-lt"/>
                          <a:cs typeface="Arial Unicode MS"/>
                        </a:rPr>
                        <a:t>sex</a:t>
                      </a:r>
                      <a:r>
                        <a:rPr sz="1200" spc="5" dirty="0">
                          <a:solidFill>
                            <a:srgbClr val="231F20"/>
                          </a:solidFill>
                          <a:latin typeface="+mn-lt"/>
                          <a:cs typeface="Arial Unicode MS"/>
                        </a:rPr>
                        <a:t>ua</a:t>
                      </a:r>
                      <a:r>
                        <a:rPr sz="1200" dirty="0">
                          <a:solidFill>
                            <a:srgbClr val="231F20"/>
                          </a:solidFill>
                          <a:latin typeface="+mn-lt"/>
                          <a:cs typeface="Arial Unicode MS"/>
                        </a:rPr>
                        <a:t>l</a:t>
                      </a:r>
                      <a:r>
                        <a:rPr sz="1200" spc="-100" dirty="0">
                          <a:solidFill>
                            <a:srgbClr val="231F20"/>
                          </a:solidFill>
                          <a:latin typeface="+mn-lt"/>
                          <a:cs typeface="Arial Unicode MS"/>
                        </a:rPr>
                        <a:t> </a:t>
                      </a:r>
                      <a:r>
                        <a:rPr sz="1200" spc="5" dirty="0">
                          <a:solidFill>
                            <a:srgbClr val="231F20"/>
                          </a:solidFill>
                          <a:latin typeface="+mn-lt"/>
                          <a:cs typeface="Arial Unicode MS"/>
                        </a:rPr>
                        <a:t>re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10" dirty="0">
                          <a:solidFill>
                            <a:srgbClr val="231F20"/>
                          </a:solidFill>
                          <a:latin typeface="+mn-lt"/>
                          <a:cs typeface="Arial Unicode MS"/>
                        </a:rPr>
                        <a:t>o</a:t>
                      </a:r>
                      <a:r>
                        <a:rPr sz="1200" spc="-5" dirty="0">
                          <a:solidFill>
                            <a:srgbClr val="231F20"/>
                          </a:solidFill>
                          <a:latin typeface="+mn-lt"/>
                          <a:cs typeface="Arial Unicode MS"/>
                        </a:rPr>
                        <a:t>c</a:t>
                      </a:r>
                      <a:r>
                        <a:rPr sz="1200" spc="5" dirty="0">
                          <a:solidFill>
                            <a:srgbClr val="231F20"/>
                          </a:solidFill>
                          <a:latin typeface="+mn-lt"/>
                          <a:cs typeface="Arial Unicode MS"/>
                        </a:rPr>
                        <a:t>cu</a:t>
                      </a:r>
                      <a:r>
                        <a:rPr sz="1200" spc="15" dirty="0">
                          <a:solidFill>
                            <a:srgbClr val="231F20"/>
                          </a:solidFill>
                          <a:latin typeface="+mn-lt"/>
                          <a:cs typeface="Arial Unicode MS"/>
                        </a:rPr>
                        <a:t>r</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10" dirty="0">
                          <a:solidFill>
                            <a:srgbClr val="231F20"/>
                          </a:solidFill>
                          <a:latin typeface="+mn-lt"/>
                          <a:cs typeface="Arial Unicode MS"/>
                        </a:rPr>
                        <a:t>o</a:t>
                      </a:r>
                      <a:r>
                        <a:rPr sz="1200" spc="-5" dirty="0">
                          <a:solidFill>
                            <a:srgbClr val="231F20"/>
                          </a:solidFill>
                          <a:latin typeface="+mn-lt"/>
                          <a:cs typeface="Arial Unicode MS"/>
                        </a:rPr>
                        <a:t>c</a:t>
                      </a:r>
                      <a:r>
                        <a:rPr sz="1200" spc="5" dirty="0">
                          <a:solidFill>
                            <a:srgbClr val="231F20"/>
                          </a:solidFill>
                          <a:latin typeface="+mn-lt"/>
                          <a:cs typeface="Arial Unicode MS"/>
                        </a:rPr>
                        <a:t>casional</a:t>
                      </a:r>
                      <a:r>
                        <a:rPr sz="1200" spc="10" dirty="0">
                          <a:solidFill>
                            <a:srgbClr val="231F20"/>
                          </a:solidFill>
                          <a:latin typeface="+mn-lt"/>
                          <a:cs typeface="Arial Unicode MS"/>
                        </a:rPr>
                        <a:t>l</a:t>
                      </a:r>
                      <a:r>
                        <a:rPr sz="1200" spc="-25" dirty="0">
                          <a:solidFill>
                            <a:srgbClr val="231F20"/>
                          </a:solidFill>
                          <a:latin typeface="+mn-lt"/>
                          <a:cs typeface="Arial Unicode MS"/>
                        </a:rPr>
                        <a:t>y</a:t>
                      </a:r>
                      <a:r>
                        <a:rPr sz="1200" dirty="0">
                          <a:solidFill>
                            <a:srgbClr val="231F20"/>
                          </a:solidFill>
                          <a:latin typeface="+mn-lt"/>
                          <a:cs typeface="Arial Unicode MS"/>
                        </a:rPr>
                        <a:t>.</a:t>
                      </a:r>
                      <a:endParaRPr sz="1200">
                        <a:latin typeface="+mn-lt"/>
                        <a:cs typeface="Arial Unicode MS"/>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33020" algn="l">
                        <a:lnSpc>
                          <a:spcPct val="100000"/>
                        </a:lnSpc>
                      </a:pPr>
                      <a:r>
                        <a:rPr sz="1200" spc="-45" dirty="0">
                          <a:solidFill>
                            <a:srgbClr val="231F20"/>
                          </a:solidFill>
                          <a:latin typeface="+mn-lt"/>
                          <a:cs typeface="Garamond"/>
                        </a:rPr>
                        <a:t>&gt;</a:t>
                      </a:r>
                      <a:r>
                        <a:rPr sz="1200" spc="5" dirty="0">
                          <a:solidFill>
                            <a:srgbClr val="231F20"/>
                          </a:solidFill>
                          <a:latin typeface="+mn-lt"/>
                          <a:cs typeface="Arial Unicode MS"/>
                        </a:rPr>
                        <a:t>3</a:t>
                      </a:r>
                      <a:r>
                        <a:rPr sz="1200" spc="-10" dirty="0">
                          <a:solidFill>
                            <a:srgbClr val="231F20"/>
                          </a:solidFill>
                          <a:latin typeface="+mn-lt"/>
                          <a:cs typeface="Arial Unicode MS"/>
                        </a:rPr>
                        <a:t>0</a:t>
                      </a:r>
                      <a:r>
                        <a:rPr sz="1200" spc="-15" dirty="0">
                          <a:solidFill>
                            <a:srgbClr val="231F20"/>
                          </a:solidFill>
                          <a:latin typeface="+mn-lt"/>
                          <a:cs typeface="Arial Unicode MS"/>
                        </a:rPr>
                        <a:t>,</a:t>
                      </a:r>
                      <a:r>
                        <a:rPr sz="1200" spc="10" dirty="0">
                          <a:solidFill>
                            <a:srgbClr val="231F20"/>
                          </a:solidFill>
                          <a:latin typeface="+mn-lt"/>
                          <a:cs typeface="Arial Unicode MS"/>
                        </a:rPr>
                        <a:t>000</a:t>
                      </a:r>
                      <a:endParaRPr sz="1200">
                        <a:latin typeface="+mn-lt"/>
                        <a:cs typeface="Arial Unicode MS"/>
                      </a:endParaRPr>
                    </a:p>
                  </a:txBody>
                  <a:tcPr marL="45720" marR="45720" marT="27432" marB="27432">
                    <a:lnL w="12700">
                      <a:solidFill>
                        <a:srgbClr val="FFFFFF"/>
                      </a:solidFill>
                      <a:prstDash val="solid"/>
                    </a:lnL>
                    <a:lnT w="12700">
                      <a:solidFill>
                        <a:srgbClr val="FFFFFF"/>
                      </a:solidFill>
                      <a:prstDash val="solid"/>
                    </a:lnT>
                    <a:lnB w="12700">
                      <a:solidFill>
                        <a:srgbClr val="FFFFFF"/>
                      </a:solidFill>
                      <a:prstDash val="solid"/>
                    </a:lnB>
                    <a:solidFill>
                      <a:srgbClr val="E8E6D4"/>
                    </a:solidFill>
                  </a:tcPr>
                </a:tc>
                <a:extLst>
                  <a:ext uri="{0D108BD9-81ED-4DB2-BD59-A6C34878D82A}">
                    <a16:rowId xmlns:a16="http://schemas.microsoft.com/office/drawing/2014/main" val="10006"/>
                  </a:ext>
                </a:extLst>
              </a:tr>
              <a:tr h="582930">
                <a:tc>
                  <a:txBody>
                    <a:bodyPr/>
                    <a:lstStyle/>
                    <a:p>
                      <a:pPr marL="0" algn="l">
                        <a:lnSpc>
                          <a:spcPct val="100000"/>
                        </a:lnSpc>
                      </a:pPr>
                      <a:r>
                        <a:rPr sz="1200" spc="5" dirty="0">
                          <a:solidFill>
                            <a:srgbClr val="231F20"/>
                          </a:solidFill>
                          <a:latin typeface="+mn-lt"/>
                          <a:cs typeface="Arial Unicode MS"/>
                        </a:rPr>
                        <a:t>N</a:t>
                      </a:r>
                      <a:r>
                        <a:rPr sz="1200" spc="10" dirty="0">
                          <a:solidFill>
                            <a:srgbClr val="231F20"/>
                          </a:solidFill>
                          <a:latin typeface="+mn-lt"/>
                          <a:cs typeface="Arial Unicode MS"/>
                        </a:rPr>
                        <a:t>eo</a:t>
                      </a:r>
                      <a:r>
                        <a:rPr sz="1200" spc="5" dirty="0">
                          <a:solidFill>
                            <a:srgbClr val="231F20"/>
                          </a:solidFill>
                          <a:latin typeface="+mn-lt"/>
                          <a:cs typeface="Arial Unicode MS"/>
                        </a:rPr>
                        <a:t>callima</a:t>
                      </a:r>
                      <a:r>
                        <a:rPr sz="1200" spc="20" dirty="0">
                          <a:solidFill>
                            <a:srgbClr val="231F20"/>
                          </a:solidFill>
                          <a:latin typeface="+mn-lt"/>
                          <a:cs typeface="Arial Unicode MS"/>
                        </a:rPr>
                        <a:t>s</a:t>
                      </a:r>
                      <a:r>
                        <a:rPr sz="1200" spc="10" dirty="0">
                          <a:solidFill>
                            <a:srgbClr val="231F20"/>
                          </a:solidFill>
                          <a:latin typeface="+mn-lt"/>
                          <a:cs typeface="Arial Unicode MS"/>
                        </a:rPr>
                        <a:t>t</a:t>
                      </a:r>
                      <a:r>
                        <a:rPr sz="1200" spc="5" dirty="0">
                          <a:solidFill>
                            <a:srgbClr val="231F20"/>
                          </a:solidFill>
                          <a:latin typeface="+mn-lt"/>
                          <a:cs typeface="Arial Unicode MS"/>
                        </a:rPr>
                        <a:t>igo</a:t>
                      </a:r>
                      <a:r>
                        <a:rPr sz="1200" spc="10" dirty="0">
                          <a:solidFill>
                            <a:srgbClr val="231F20"/>
                          </a:solidFill>
                          <a:latin typeface="+mn-lt"/>
                          <a:cs typeface="Arial Unicode MS"/>
                        </a:rPr>
                        <a:t>m</a:t>
                      </a:r>
                      <a:r>
                        <a:rPr sz="1200" spc="5" dirty="0">
                          <a:solidFill>
                            <a:srgbClr val="231F20"/>
                          </a:solidFill>
                          <a:latin typeface="+mn-lt"/>
                          <a:cs typeface="Arial Unicode MS"/>
                        </a:rPr>
                        <a:t>y</a:t>
                      </a:r>
                      <a:r>
                        <a:rPr sz="1200" spc="-5" dirty="0">
                          <a:solidFill>
                            <a:srgbClr val="231F20"/>
                          </a:solidFill>
                          <a:latin typeface="+mn-lt"/>
                          <a:cs typeface="Arial Unicode MS"/>
                        </a:rPr>
                        <a:t>c</a:t>
                      </a:r>
                      <a:r>
                        <a:rPr sz="1200" dirty="0">
                          <a:solidFill>
                            <a:srgbClr val="231F20"/>
                          </a:solidFill>
                          <a:latin typeface="+mn-lt"/>
                          <a:cs typeface="Arial Unicode MS"/>
                        </a:rPr>
                        <a:t>o</a:t>
                      </a:r>
                      <a:r>
                        <a:rPr sz="1200" spc="10" dirty="0">
                          <a:solidFill>
                            <a:srgbClr val="231F20"/>
                          </a:solidFill>
                          <a:latin typeface="+mn-lt"/>
                          <a:cs typeface="Arial Unicode MS"/>
                        </a:rPr>
                        <a:t>t</a:t>
                      </a:r>
                      <a:r>
                        <a:rPr sz="1200" dirty="0">
                          <a:solidFill>
                            <a:srgbClr val="231F20"/>
                          </a:solidFill>
                          <a:latin typeface="+mn-lt"/>
                          <a:cs typeface="Arial Unicode MS"/>
                        </a:rPr>
                        <a:t>a</a:t>
                      </a:r>
                      <a:endParaRPr sz="1200" dirty="0">
                        <a:latin typeface="+mn-lt"/>
                        <a:cs typeface="Arial Unicode MS"/>
                      </a:endParaRPr>
                    </a:p>
                  </a:txBody>
                  <a:tcPr marL="45720" marR="45720" marT="27432" marB="27432">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algn="l">
                        <a:lnSpc>
                          <a:spcPct val="100000"/>
                        </a:lnSpc>
                      </a:pPr>
                      <a:r>
                        <a:rPr sz="1200" i="1" spc="5" dirty="0">
                          <a:solidFill>
                            <a:srgbClr val="231F20"/>
                          </a:solidFill>
                          <a:latin typeface="+mn-lt"/>
                          <a:cs typeface="Calibri"/>
                        </a:rPr>
                        <a:t>Neo</a:t>
                      </a:r>
                      <a:r>
                        <a:rPr sz="1200" i="1" spc="-10" dirty="0">
                          <a:solidFill>
                            <a:srgbClr val="231F20"/>
                          </a:solidFill>
                          <a:latin typeface="+mn-lt"/>
                          <a:cs typeface="Calibri"/>
                        </a:rPr>
                        <a:t>c</a:t>
                      </a:r>
                      <a:r>
                        <a:rPr sz="1200" i="1" spc="5" dirty="0">
                          <a:solidFill>
                            <a:srgbClr val="231F20"/>
                          </a:solidFill>
                          <a:latin typeface="+mn-lt"/>
                          <a:cs typeface="Calibri"/>
                        </a:rPr>
                        <a:t>allim</a:t>
                      </a:r>
                      <a:r>
                        <a:rPr sz="1200" i="1" dirty="0">
                          <a:solidFill>
                            <a:srgbClr val="231F20"/>
                          </a:solidFill>
                          <a:latin typeface="+mn-lt"/>
                          <a:cs typeface="Calibri"/>
                        </a:rPr>
                        <a:t>a</a:t>
                      </a:r>
                      <a:r>
                        <a:rPr sz="1200" i="1" spc="5" dirty="0">
                          <a:solidFill>
                            <a:srgbClr val="231F20"/>
                          </a:solidFill>
                          <a:latin typeface="+mn-lt"/>
                          <a:cs typeface="Calibri"/>
                        </a:rPr>
                        <a:t>s</a:t>
                      </a:r>
                      <a:r>
                        <a:rPr sz="1200" i="1" dirty="0">
                          <a:solidFill>
                            <a:srgbClr val="231F20"/>
                          </a:solidFill>
                          <a:latin typeface="+mn-lt"/>
                          <a:cs typeface="Calibri"/>
                        </a:rPr>
                        <a:t>tix</a:t>
                      </a:r>
                      <a:endParaRPr sz="1200" dirty="0">
                        <a:latin typeface="+mn-lt"/>
                        <a:cs typeface="Calibri"/>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107950" marR="326390" algn="l">
                        <a:lnSpc>
                          <a:spcPct val="100000"/>
                        </a:lnSpc>
                      </a:pPr>
                      <a:r>
                        <a:rPr sz="1200" dirty="0">
                          <a:solidFill>
                            <a:srgbClr val="231F20"/>
                          </a:solidFill>
                          <a:latin typeface="+mn-lt"/>
                          <a:cs typeface="Arial Unicode MS"/>
                        </a:rPr>
                        <a:t>F</a:t>
                      </a:r>
                      <a:r>
                        <a:rPr sz="1200" spc="5" dirty="0">
                          <a:solidFill>
                            <a:srgbClr val="231F20"/>
                          </a:solidFill>
                          <a:latin typeface="+mn-lt"/>
                          <a:cs typeface="Arial Unicode MS"/>
                        </a:rPr>
                        <a:t>u</a:t>
                      </a:r>
                      <a:r>
                        <a:rPr sz="1200" spc="10" dirty="0">
                          <a:solidFill>
                            <a:srgbClr val="231F20"/>
                          </a:solidFill>
                          <a:latin typeface="+mn-lt"/>
                          <a:cs typeface="Arial Unicode MS"/>
                        </a:rPr>
                        <a:t>n</a:t>
                      </a:r>
                      <a:r>
                        <a:rPr sz="1200" spc="5" dirty="0">
                          <a:solidFill>
                            <a:srgbClr val="231F20"/>
                          </a:solidFill>
                          <a:latin typeface="+mn-lt"/>
                          <a:cs typeface="Arial Unicode MS"/>
                        </a:rPr>
                        <a:t>g</a:t>
                      </a:r>
                      <a:r>
                        <a:rPr sz="1200" dirty="0">
                          <a:solidFill>
                            <a:srgbClr val="231F20"/>
                          </a:solidFill>
                          <a:latin typeface="+mn-lt"/>
                          <a:cs typeface="Arial Unicode MS"/>
                        </a:rPr>
                        <a:t>i</a:t>
                      </a:r>
                      <a:r>
                        <a:rPr sz="1200" spc="-100" dirty="0">
                          <a:solidFill>
                            <a:srgbClr val="231F20"/>
                          </a:solidFill>
                          <a:latin typeface="+mn-lt"/>
                          <a:cs typeface="Arial Unicode MS"/>
                        </a:rPr>
                        <a:t> </a:t>
                      </a:r>
                      <a:r>
                        <a:rPr sz="1200" spc="5" dirty="0">
                          <a:solidFill>
                            <a:srgbClr val="231F20"/>
                          </a:solidFill>
                          <a:latin typeface="+mn-lt"/>
                          <a:cs typeface="Arial Unicode MS"/>
                        </a:rPr>
                        <a:t>lac</a:t>
                      </a:r>
                      <a:r>
                        <a:rPr sz="1200" spc="10" dirty="0">
                          <a:solidFill>
                            <a:srgbClr val="231F20"/>
                          </a:solidFill>
                          <a:latin typeface="+mn-lt"/>
                          <a:cs typeface="Arial Unicode MS"/>
                        </a:rPr>
                        <a:t>k</a:t>
                      </a:r>
                      <a:r>
                        <a:rPr sz="1200" spc="5" dirty="0">
                          <a:solidFill>
                            <a:srgbClr val="231F20"/>
                          </a:solidFill>
                          <a:latin typeface="+mn-lt"/>
                          <a:cs typeface="Arial Unicode MS"/>
                        </a:rPr>
                        <a:t>i</a:t>
                      </a:r>
                      <a:r>
                        <a:rPr sz="1200" spc="10" dirty="0">
                          <a:solidFill>
                            <a:srgbClr val="231F20"/>
                          </a:solidFill>
                          <a:latin typeface="+mn-lt"/>
                          <a:cs typeface="Arial Unicode MS"/>
                        </a:rPr>
                        <a:t>n</a:t>
                      </a:r>
                      <a:r>
                        <a:rPr sz="1200" dirty="0">
                          <a:solidFill>
                            <a:srgbClr val="231F20"/>
                          </a:solidFill>
                          <a:latin typeface="+mn-lt"/>
                          <a:cs typeface="Arial Unicode MS"/>
                        </a:rPr>
                        <a:t>g</a:t>
                      </a:r>
                      <a:r>
                        <a:rPr sz="1200" spc="-100" dirty="0">
                          <a:solidFill>
                            <a:srgbClr val="231F20"/>
                          </a:solidFill>
                          <a:latin typeface="+mn-lt"/>
                          <a:cs typeface="Arial Unicode MS"/>
                        </a:rPr>
                        <a:t> </a:t>
                      </a:r>
                      <a:r>
                        <a:rPr sz="1200" spc="5" dirty="0">
                          <a:solidFill>
                            <a:srgbClr val="231F20"/>
                          </a:solidFill>
                          <a:latin typeface="+mn-lt"/>
                          <a:cs typeface="Arial Unicode MS"/>
                        </a:rPr>
                        <a:t>mi</a:t>
                      </a:r>
                      <a:r>
                        <a:rPr sz="1200" dirty="0">
                          <a:solidFill>
                            <a:srgbClr val="231F20"/>
                          </a:solidFill>
                          <a:latin typeface="+mn-lt"/>
                          <a:cs typeface="Arial Unicode MS"/>
                        </a:rPr>
                        <a:t>t</a:t>
                      </a:r>
                      <a:r>
                        <a:rPr sz="1200" spc="10" dirty="0">
                          <a:solidFill>
                            <a:srgbClr val="231F20"/>
                          </a:solidFill>
                          <a:latin typeface="+mn-lt"/>
                          <a:cs typeface="Arial Unicode MS"/>
                        </a:rPr>
                        <a:t>o</a:t>
                      </a:r>
                      <a:r>
                        <a:rPr sz="1200" spc="5" dirty="0">
                          <a:solidFill>
                            <a:srgbClr val="231F20"/>
                          </a:solidFill>
                          <a:latin typeface="+mn-lt"/>
                          <a:cs typeface="Arial Unicode MS"/>
                        </a:rPr>
                        <a:t>cho</a:t>
                      </a:r>
                      <a:r>
                        <a:rPr sz="1200" spc="10" dirty="0">
                          <a:solidFill>
                            <a:srgbClr val="231F20"/>
                          </a:solidFill>
                          <a:latin typeface="+mn-lt"/>
                          <a:cs typeface="Arial Unicode MS"/>
                        </a:rPr>
                        <a:t>n</a:t>
                      </a:r>
                      <a:r>
                        <a:rPr sz="1200" spc="5" dirty="0">
                          <a:solidFill>
                            <a:srgbClr val="231F20"/>
                          </a:solidFill>
                          <a:latin typeface="+mn-lt"/>
                          <a:cs typeface="Arial Unicode MS"/>
                        </a:rPr>
                        <a:t>d</a:t>
                      </a:r>
                      <a:r>
                        <a:rPr sz="1200" spc="10" dirty="0">
                          <a:solidFill>
                            <a:srgbClr val="231F20"/>
                          </a:solidFill>
                          <a:latin typeface="+mn-lt"/>
                          <a:cs typeface="Arial Unicode MS"/>
                        </a:rPr>
                        <a:t>r</a:t>
                      </a:r>
                      <a:r>
                        <a:rPr sz="1200" spc="5" dirty="0">
                          <a:solidFill>
                            <a:srgbClr val="231F20"/>
                          </a:solidFill>
                          <a:latin typeface="+mn-lt"/>
                          <a:cs typeface="Arial Unicode MS"/>
                        </a:rPr>
                        <a:t>i</a:t>
                      </a:r>
                      <a:r>
                        <a:rPr sz="1200" dirty="0">
                          <a:solidFill>
                            <a:srgbClr val="231F20"/>
                          </a:solidFill>
                          <a:latin typeface="+mn-lt"/>
                          <a:cs typeface="Arial Unicode MS"/>
                        </a:rPr>
                        <a:t>a</a:t>
                      </a:r>
                      <a:r>
                        <a:rPr sz="1200" spc="-100" dirty="0">
                          <a:solidFill>
                            <a:srgbClr val="231F20"/>
                          </a:solidFill>
                          <a:latin typeface="+mn-lt"/>
                          <a:cs typeface="Arial Unicode MS"/>
                        </a:rPr>
                        <a:t> </a:t>
                      </a:r>
                      <a:r>
                        <a:rPr sz="1200" spc="10" dirty="0">
                          <a:solidFill>
                            <a:srgbClr val="231F20"/>
                          </a:solidFill>
                          <a:latin typeface="+mn-lt"/>
                          <a:cs typeface="Arial Unicode MS"/>
                        </a:rPr>
                        <a:t>t</a:t>
                      </a:r>
                      <a:r>
                        <a:rPr sz="1200" spc="5" dirty="0">
                          <a:solidFill>
                            <a:srgbClr val="231F20"/>
                          </a:solidFill>
                          <a:latin typeface="+mn-lt"/>
                          <a:cs typeface="Arial Unicode MS"/>
                        </a:rPr>
                        <a:t>ha</a:t>
                      </a:r>
                      <a:r>
                        <a:rPr sz="1200" dirty="0">
                          <a:solidFill>
                            <a:srgbClr val="231F20"/>
                          </a:solidFill>
                          <a:latin typeface="+mn-lt"/>
                          <a:cs typeface="Arial Unicode MS"/>
                        </a:rPr>
                        <a:t>t</a:t>
                      </a:r>
                      <a:r>
                        <a:rPr sz="1200" spc="-100" dirty="0">
                          <a:solidFill>
                            <a:srgbClr val="231F20"/>
                          </a:solidFill>
                          <a:latin typeface="+mn-lt"/>
                          <a:cs typeface="Arial Unicode MS"/>
                        </a:rPr>
                        <a:t> </a:t>
                      </a:r>
                      <a:r>
                        <a:rPr sz="1200" spc="5" dirty="0">
                          <a:solidFill>
                            <a:srgbClr val="231F20"/>
                          </a:solidFill>
                          <a:latin typeface="+mn-lt"/>
                          <a:cs typeface="Arial Unicode MS"/>
                        </a:rPr>
                        <a:t>u</a:t>
                      </a:r>
                      <a:r>
                        <a:rPr sz="1200" spc="10" dirty="0">
                          <a:solidFill>
                            <a:srgbClr val="231F20"/>
                          </a:solidFill>
                          <a:latin typeface="+mn-lt"/>
                          <a:cs typeface="Arial Unicode MS"/>
                        </a:rPr>
                        <a:t>s</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anaerobi</a:t>
                      </a:r>
                      <a:r>
                        <a:rPr sz="1200" dirty="0">
                          <a:solidFill>
                            <a:srgbClr val="231F20"/>
                          </a:solidFill>
                          <a:latin typeface="+mn-lt"/>
                          <a:cs typeface="Arial Unicode MS"/>
                        </a:rPr>
                        <a:t>c</a:t>
                      </a:r>
                      <a:r>
                        <a:rPr sz="1200" spc="-100" dirty="0">
                          <a:solidFill>
                            <a:srgbClr val="231F20"/>
                          </a:solidFill>
                          <a:latin typeface="+mn-lt"/>
                          <a:cs typeface="Arial Unicode MS"/>
                        </a:rPr>
                        <a:t> </a:t>
                      </a:r>
                      <a:r>
                        <a:rPr sz="1200" spc="5" dirty="0">
                          <a:solidFill>
                            <a:srgbClr val="231F20"/>
                          </a:solidFill>
                          <a:latin typeface="+mn-lt"/>
                          <a:cs typeface="Arial Unicode MS"/>
                        </a:rPr>
                        <a:t>me</a:t>
                      </a:r>
                      <a:r>
                        <a:rPr sz="1200" spc="10" dirty="0">
                          <a:solidFill>
                            <a:srgbClr val="231F20"/>
                          </a:solidFill>
                          <a:latin typeface="+mn-lt"/>
                          <a:cs typeface="Arial Unicode MS"/>
                        </a:rPr>
                        <a:t>t</a:t>
                      </a:r>
                      <a:r>
                        <a:rPr sz="1200" spc="5" dirty="0">
                          <a:solidFill>
                            <a:srgbClr val="231F20"/>
                          </a:solidFill>
                          <a:latin typeface="+mn-lt"/>
                          <a:cs typeface="Arial Unicode MS"/>
                        </a:rPr>
                        <a:t>a</a:t>
                      </a:r>
                      <a:r>
                        <a:rPr sz="1200" spc="10" dirty="0">
                          <a:solidFill>
                            <a:srgbClr val="231F20"/>
                          </a:solidFill>
                          <a:latin typeface="+mn-lt"/>
                          <a:cs typeface="Arial Unicode MS"/>
                        </a:rPr>
                        <a:t>b</a:t>
                      </a:r>
                      <a:r>
                        <a:rPr sz="1200" spc="5" dirty="0">
                          <a:solidFill>
                            <a:srgbClr val="231F20"/>
                          </a:solidFill>
                          <a:latin typeface="+mn-lt"/>
                          <a:cs typeface="Arial Unicode MS"/>
                        </a:rPr>
                        <a:t>olis</a:t>
                      </a:r>
                      <a:r>
                        <a:rPr sz="1200" dirty="0">
                          <a:solidFill>
                            <a:srgbClr val="231F20"/>
                          </a:solidFill>
                          <a:latin typeface="+mn-lt"/>
                          <a:cs typeface="Arial Unicode MS"/>
                        </a:rPr>
                        <a:t>m</a:t>
                      </a:r>
                      <a:r>
                        <a:rPr sz="1200" spc="-100" dirty="0">
                          <a:solidFill>
                            <a:srgbClr val="231F20"/>
                          </a:solidFill>
                          <a:latin typeface="+mn-lt"/>
                          <a:cs typeface="Arial Unicode MS"/>
                        </a:rPr>
                        <a:t> </a:t>
                      </a:r>
                      <a:r>
                        <a:rPr sz="1200" dirty="0">
                          <a:solidFill>
                            <a:srgbClr val="231F20"/>
                          </a:solidFill>
                          <a:latin typeface="+mn-lt"/>
                          <a:cs typeface="Arial Unicode MS"/>
                        </a:rPr>
                        <a:t>to</a:t>
                      </a:r>
                      <a:r>
                        <a:rPr sz="1200" spc="-100" dirty="0">
                          <a:solidFill>
                            <a:srgbClr val="231F20"/>
                          </a:solidFill>
                          <a:latin typeface="+mn-lt"/>
                          <a:cs typeface="Arial Unicode MS"/>
                        </a:rPr>
                        <a:t> </a:t>
                      </a:r>
                      <a:r>
                        <a:rPr sz="1200" spc="5" dirty="0">
                          <a:solidFill>
                            <a:srgbClr val="231F20"/>
                          </a:solidFill>
                          <a:latin typeface="+mn-lt"/>
                          <a:cs typeface="Arial Unicode MS"/>
                        </a:rPr>
                        <a:t>gro</a:t>
                      </a:r>
                      <a:r>
                        <a:rPr sz="1200" dirty="0">
                          <a:solidFill>
                            <a:srgbClr val="231F20"/>
                          </a:solidFill>
                          <a:latin typeface="+mn-lt"/>
                          <a:cs typeface="Arial Unicode MS"/>
                        </a:rPr>
                        <a:t>w</a:t>
                      </a:r>
                      <a:r>
                        <a:rPr sz="1200" spc="-100" dirty="0">
                          <a:solidFill>
                            <a:srgbClr val="231F20"/>
                          </a:solidFill>
                          <a:latin typeface="+mn-lt"/>
                          <a:cs typeface="Arial Unicode MS"/>
                        </a:rPr>
                        <a:t> </a:t>
                      </a:r>
                      <a:r>
                        <a:rPr sz="1200" spc="5" dirty="0">
                          <a:solidFill>
                            <a:srgbClr val="231F20"/>
                          </a:solidFill>
                          <a:latin typeface="+mn-lt"/>
                          <a:cs typeface="Arial Unicode MS"/>
                        </a:rPr>
                        <a:t>i</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10" dirty="0">
                          <a:solidFill>
                            <a:srgbClr val="231F20"/>
                          </a:solidFill>
                          <a:latin typeface="+mn-lt"/>
                          <a:cs typeface="Arial Unicode MS"/>
                        </a:rPr>
                        <a:t>t</a:t>
                      </a:r>
                      <a:r>
                        <a:rPr sz="1200" spc="5" dirty="0">
                          <a:solidFill>
                            <a:srgbClr val="231F20"/>
                          </a:solidFill>
                          <a:latin typeface="+mn-lt"/>
                          <a:cs typeface="Arial Unicode MS"/>
                        </a:rPr>
                        <a:t>h</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gu</a:t>
                      </a:r>
                      <a:r>
                        <a:rPr sz="1200" spc="25" dirty="0">
                          <a:solidFill>
                            <a:srgbClr val="231F20"/>
                          </a:solidFill>
                          <a:latin typeface="+mn-lt"/>
                          <a:cs typeface="Arial Unicode MS"/>
                        </a:rPr>
                        <a:t>t</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dirty="0">
                          <a:solidFill>
                            <a:srgbClr val="231F20"/>
                          </a:solidFill>
                          <a:latin typeface="+mn-lt"/>
                          <a:cs typeface="Arial Unicode MS"/>
                        </a:rPr>
                        <a:t>of </a:t>
                      </a:r>
                      <a:r>
                        <a:rPr sz="1200" spc="5" dirty="0">
                          <a:solidFill>
                            <a:srgbClr val="231F20"/>
                          </a:solidFill>
                          <a:latin typeface="+mn-lt"/>
                          <a:cs typeface="Arial Unicode MS"/>
                        </a:rPr>
                        <a:t>he</a:t>
                      </a:r>
                      <a:r>
                        <a:rPr sz="1200" spc="10" dirty="0">
                          <a:solidFill>
                            <a:srgbClr val="231F20"/>
                          </a:solidFill>
                          <a:latin typeface="+mn-lt"/>
                          <a:cs typeface="Arial Unicode MS"/>
                        </a:rPr>
                        <a:t>r</a:t>
                      </a:r>
                      <a:r>
                        <a:rPr sz="1200" spc="5" dirty="0">
                          <a:solidFill>
                            <a:srgbClr val="231F20"/>
                          </a:solidFill>
                          <a:latin typeface="+mn-lt"/>
                          <a:cs typeface="Arial Unicode MS"/>
                        </a:rPr>
                        <a:t>b</a:t>
                      </a:r>
                      <a:r>
                        <a:rPr sz="1200" spc="10" dirty="0">
                          <a:solidFill>
                            <a:srgbClr val="231F20"/>
                          </a:solidFill>
                          <a:latin typeface="+mn-lt"/>
                          <a:cs typeface="Arial Unicode MS"/>
                        </a:rPr>
                        <a:t>i</a:t>
                      </a:r>
                      <a:r>
                        <a:rPr sz="1200" spc="5" dirty="0">
                          <a:solidFill>
                            <a:srgbClr val="231F20"/>
                          </a:solidFill>
                          <a:latin typeface="+mn-lt"/>
                          <a:cs typeface="Arial Unicode MS"/>
                        </a:rPr>
                        <a:t>vor</a:t>
                      </a:r>
                      <a:r>
                        <a:rPr sz="1200" spc="15" dirty="0">
                          <a:solidFill>
                            <a:srgbClr val="231F20"/>
                          </a:solidFill>
                          <a:latin typeface="+mn-lt"/>
                          <a:cs typeface="Arial Unicode MS"/>
                        </a:rPr>
                        <a:t>e</a:t>
                      </a:r>
                      <a:r>
                        <a:rPr sz="1200" spc="5" dirty="0">
                          <a:solidFill>
                            <a:srgbClr val="231F20"/>
                          </a:solidFill>
                          <a:latin typeface="+mn-lt"/>
                          <a:cs typeface="Arial Unicode MS"/>
                        </a:rPr>
                        <a:t>s</a:t>
                      </a:r>
                      <a:r>
                        <a:rPr sz="1200" dirty="0">
                          <a:solidFill>
                            <a:srgbClr val="231F20"/>
                          </a:solidFill>
                          <a:latin typeface="+mn-lt"/>
                          <a:cs typeface="Arial Unicode MS"/>
                        </a:rPr>
                        <a:t>.</a:t>
                      </a:r>
                      <a:r>
                        <a:rPr sz="1200" spc="-100" dirty="0">
                          <a:solidFill>
                            <a:srgbClr val="231F20"/>
                          </a:solidFill>
                          <a:latin typeface="+mn-lt"/>
                          <a:cs typeface="Arial Unicode MS"/>
                        </a:rPr>
                        <a:t> </a:t>
                      </a:r>
                      <a:r>
                        <a:rPr sz="1200" spc="5" dirty="0">
                          <a:solidFill>
                            <a:srgbClr val="231F20"/>
                          </a:solidFill>
                          <a:latin typeface="+mn-lt"/>
                          <a:cs typeface="Arial Unicode MS"/>
                        </a:rPr>
                        <a:t>Po</a:t>
                      </a:r>
                      <a:r>
                        <a:rPr sz="1200" spc="15" dirty="0">
                          <a:solidFill>
                            <a:srgbClr val="231F20"/>
                          </a:solidFill>
                          <a:latin typeface="+mn-lt"/>
                          <a:cs typeface="Arial Unicode MS"/>
                        </a:rPr>
                        <a:t>s</a:t>
                      </a:r>
                      <a:r>
                        <a:rPr sz="1200" spc="10" dirty="0">
                          <a:solidFill>
                            <a:srgbClr val="231F20"/>
                          </a:solidFill>
                          <a:latin typeface="+mn-lt"/>
                          <a:cs typeface="Arial Unicode MS"/>
                        </a:rPr>
                        <a:t>s</a:t>
                      </a:r>
                      <a:r>
                        <a:rPr sz="1200" spc="15" dirty="0">
                          <a:solidFill>
                            <a:srgbClr val="231F20"/>
                          </a:solidFill>
                          <a:latin typeface="+mn-lt"/>
                          <a:cs typeface="Arial Unicode MS"/>
                        </a:rPr>
                        <a:t>es</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10" dirty="0">
                          <a:solidFill>
                            <a:srgbClr val="231F20"/>
                          </a:solidFill>
                          <a:latin typeface="+mn-lt"/>
                          <a:cs typeface="Arial Unicode MS"/>
                        </a:rPr>
                        <a:t>t</a:t>
                      </a:r>
                      <a:r>
                        <a:rPr sz="1200" spc="5" dirty="0">
                          <a:solidFill>
                            <a:srgbClr val="231F20"/>
                          </a:solidFill>
                          <a:latin typeface="+mn-lt"/>
                          <a:cs typeface="Arial Unicode MS"/>
                        </a:rPr>
                        <a:t>h</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abili</a:t>
                      </a:r>
                      <a:r>
                        <a:rPr sz="1200" spc="25" dirty="0">
                          <a:solidFill>
                            <a:srgbClr val="231F20"/>
                          </a:solidFill>
                          <a:latin typeface="+mn-lt"/>
                          <a:cs typeface="Arial Unicode MS"/>
                        </a:rPr>
                        <a:t>t</a:t>
                      </a:r>
                      <a:r>
                        <a:rPr sz="1200" dirty="0">
                          <a:solidFill>
                            <a:srgbClr val="231F20"/>
                          </a:solidFill>
                          <a:latin typeface="+mn-lt"/>
                          <a:cs typeface="Arial Unicode MS"/>
                        </a:rPr>
                        <a:t>y</a:t>
                      </a:r>
                      <a:r>
                        <a:rPr sz="1200" spc="-100" dirty="0">
                          <a:solidFill>
                            <a:srgbClr val="231F20"/>
                          </a:solidFill>
                          <a:latin typeface="+mn-lt"/>
                          <a:cs typeface="Arial Unicode MS"/>
                        </a:rPr>
                        <a:t> </a:t>
                      </a:r>
                      <a:r>
                        <a:rPr sz="1200" dirty="0">
                          <a:solidFill>
                            <a:srgbClr val="231F20"/>
                          </a:solidFill>
                          <a:latin typeface="+mn-lt"/>
                          <a:cs typeface="Arial Unicode MS"/>
                        </a:rPr>
                        <a:t>to</a:t>
                      </a:r>
                      <a:r>
                        <a:rPr sz="1200" spc="-100" dirty="0">
                          <a:solidFill>
                            <a:srgbClr val="231F20"/>
                          </a:solidFill>
                          <a:latin typeface="+mn-lt"/>
                          <a:cs typeface="Arial Unicode MS"/>
                        </a:rPr>
                        <a:t> </a:t>
                      </a:r>
                      <a:r>
                        <a:rPr sz="1200" spc="5" dirty="0">
                          <a:solidFill>
                            <a:srgbClr val="231F20"/>
                          </a:solidFill>
                          <a:latin typeface="+mn-lt"/>
                          <a:cs typeface="Arial Unicode MS"/>
                        </a:rPr>
                        <a:t>d</a:t>
                      </a:r>
                      <a:r>
                        <a:rPr sz="1200" spc="10" dirty="0">
                          <a:solidFill>
                            <a:srgbClr val="231F20"/>
                          </a:solidFill>
                          <a:latin typeface="+mn-lt"/>
                          <a:cs typeface="Arial Unicode MS"/>
                        </a:rPr>
                        <a:t>e</a:t>
                      </a:r>
                      <a:r>
                        <a:rPr sz="1200" spc="5" dirty="0">
                          <a:solidFill>
                            <a:srgbClr val="231F20"/>
                          </a:solidFill>
                          <a:latin typeface="+mn-lt"/>
                          <a:cs typeface="Arial Unicode MS"/>
                        </a:rPr>
                        <a:t>g</a:t>
                      </a:r>
                      <a:r>
                        <a:rPr sz="1200" spc="10" dirty="0">
                          <a:solidFill>
                            <a:srgbClr val="231F20"/>
                          </a:solidFill>
                          <a:latin typeface="+mn-lt"/>
                          <a:cs typeface="Arial Unicode MS"/>
                        </a:rPr>
                        <a:t>r</a:t>
                      </a:r>
                      <a:r>
                        <a:rPr sz="1200" spc="5" dirty="0">
                          <a:solidFill>
                            <a:srgbClr val="231F20"/>
                          </a:solidFill>
                          <a:latin typeface="+mn-lt"/>
                          <a:cs typeface="Arial Unicode MS"/>
                        </a:rPr>
                        <a:t>ad</a:t>
                      </a:r>
                      <a:r>
                        <a:rPr sz="1200" dirty="0">
                          <a:solidFill>
                            <a:srgbClr val="231F20"/>
                          </a:solidFill>
                          <a:latin typeface="+mn-lt"/>
                          <a:cs typeface="Arial Unicode MS"/>
                        </a:rPr>
                        <a:t>e</a:t>
                      </a:r>
                      <a:r>
                        <a:rPr sz="1200" spc="-100" dirty="0">
                          <a:solidFill>
                            <a:srgbClr val="231F20"/>
                          </a:solidFill>
                          <a:latin typeface="+mn-lt"/>
                          <a:cs typeface="Arial Unicode MS"/>
                        </a:rPr>
                        <a:t> </a:t>
                      </a:r>
                      <a:r>
                        <a:rPr sz="1200" spc="-5" dirty="0">
                          <a:solidFill>
                            <a:srgbClr val="231F20"/>
                          </a:solidFill>
                          <a:latin typeface="+mn-lt"/>
                          <a:cs typeface="Arial Unicode MS"/>
                        </a:rPr>
                        <a:t>c</a:t>
                      </a:r>
                      <a:r>
                        <a:rPr sz="1200" spc="5" dirty="0">
                          <a:solidFill>
                            <a:srgbClr val="231F20"/>
                          </a:solidFill>
                          <a:latin typeface="+mn-lt"/>
                          <a:cs typeface="Arial Unicode MS"/>
                        </a:rPr>
                        <a:t>ellulo</a:t>
                      </a:r>
                      <a:r>
                        <a:rPr sz="1200" spc="10" dirty="0">
                          <a:solidFill>
                            <a:srgbClr val="231F20"/>
                          </a:solidFill>
                          <a:latin typeface="+mn-lt"/>
                          <a:cs typeface="Arial Unicode MS"/>
                        </a:rPr>
                        <a:t>s</a:t>
                      </a:r>
                      <a:r>
                        <a:rPr sz="1200" dirty="0">
                          <a:solidFill>
                            <a:srgbClr val="231F20"/>
                          </a:solidFill>
                          <a:latin typeface="+mn-lt"/>
                          <a:cs typeface="Arial Unicode MS"/>
                        </a:rPr>
                        <a:t>e.</a:t>
                      </a:r>
                      <a:endParaRPr sz="1200">
                        <a:latin typeface="+mn-lt"/>
                        <a:cs typeface="Arial Unicode MS"/>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8E6D4"/>
                    </a:solidFill>
                  </a:tcPr>
                </a:tc>
                <a:tc>
                  <a:txBody>
                    <a:bodyPr/>
                    <a:lstStyle/>
                    <a:p>
                      <a:pPr marL="32384" algn="l">
                        <a:lnSpc>
                          <a:spcPct val="100000"/>
                        </a:lnSpc>
                      </a:pPr>
                      <a:r>
                        <a:rPr sz="1200" spc="5" dirty="0">
                          <a:solidFill>
                            <a:srgbClr val="231F20"/>
                          </a:solidFill>
                          <a:latin typeface="+mn-lt"/>
                          <a:cs typeface="Arial Unicode MS"/>
                        </a:rPr>
                        <a:t>20</a:t>
                      </a:r>
                      <a:endParaRPr sz="1200">
                        <a:latin typeface="+mn-lt"/>
                        <a:cs typeface="Arial Unicode MS"/>
                      </a:endParaRPr>
                    </a:p>
                  </a:txBody>
                  <a:tcPr marL="45720" marR="45720" marT="27432" marB="27432">
                    <a:lnL w="12700">
                      <a:solidFill>
                        <a:srgbClr val="FFFFFF"/>
                      </a:solidFill>
                      <a:prstDash val="solid"/>
                    </a:lnL>
                    <a:lnT w="12700">
                      <a:solidFill>
                        <a:srgbClr val="FFFFFF"/>
                      </a:solidFill>
                      <a:prstDash val="solid"/>
                    </a:lnT>
                    <a:lnB w="12700">
                      <a:solidFill>
                        <a:srgbClr val="FFFFFF"/>
                      </a:solidFill>
                      <a:prstDash val="solid"/>
                    </a:lnB>
                    <a:solidFill>
                      <a:srgbClr val="E8E6D4"/>
                    </a:solidFill>
                  </a:tcPr>
                </a:tc>
                <a:extLst>
                  <a:ext uri="{0D108BD9-81ED-4DB2-BD59-A6C34878D82A}">
                    <a16:rowId xmlns:a16="http://schemas.microsoft.com/office/drawing/2014/main" val="10007"/>
                  </a:ext>
                </a:extLst>
              </a:tr>
              <a:tr h="582930">
                <a:tc>
                  <a:txBody>
                    <a:bodyPr/>
                    <a:lstStyle/>
                    <a:p>
                      <a:pPr marL="0" algn="l">
                        <a:lnSpc>
                          <a:spcPct val="100000"/>
                        </a:lnSpc>
                      </a:pPr>
                      <a:r>
                        <a:rPr sz="1200" spc="5" dirty="0">
                          <a:solidFill>
                            <a:srgbClr val="231F20"/>
                          </a:solidFill>
                          <a:latin typeface="+mn-lt"/>
                          <a:cs typeface="Arial Unicode MS"/>
                        </a:rPr>
                        <a:t>Bla</a:t>
                      </a:r>
                      <a:r>
                        <a:rPr sz="1200" spc="20" dirty="0">
                          <a:solidFill>
                            <a:srgbClr val="231F20"/>
                          </a:solidFill>
                          <a:latin typeface="+mn-lt"/>
                          <a:cs typeface="Arial Unicode MS"/>
                        </a:rPr>
                        <a:t>s</a:t>
                      </a:r>
                      <a:r>
                        <a:rPr sz="1200" dirty="0">
                          <a:solidFill>
                            <a:srgbClr val="231F20"/>
                          </a:solidFill>
                          <a:latin typeface="+mn-lt"/>
                          <a:cs typeface="Arial Unicode MS"/>
                        </a:rPr>
                        <a:t>t</a:t>
                      </a:r>
                      <a:r>
                        <a:rPr sz="1200" spc="10" dirty="0">
                          <a:solidFill>
                            <a:srgbClr val="231F20"/>
                          </a:solidFill>
                          <a:latin typeface="+mn-lt"/>
                          <a:cs typeface="Arial Unicode MS"/>
                        </a:rPr>
                        <a:t>o</a:t>
                      </a:r>
                      <a:r>
                        <a:rPr sz="1200" spc="5" dirty="0">
                          <a:solidFill>
                            <a:srgbClr val="231F20"/>
                          </a:solidFill>
                          <a:latin typeface="+mn-lt"/>
                          <a:cs typeface="Arial Unicode MS"/>
                        </a:rPr>
                        <a:t>cladio</a:t>
                      </a:r>
                      <a:r>
                        <a:rPr sz="1200" spc="10" dirty="0">
                          <a:solidFill>
                            <a:srgbClr val="231F20"/>
                          </a:solidFill>
                          <a:latin typeface="+mn-lt"/>
                          <a:cs typeface="Arial Unicode MS"/>
                        </a:rPr>
                        <a:t>m</a:t>
                      </a:r>
                      <a:r>
                        <a:rPr sz="1200" spc="5" dirty="0">
                          <a:solidFill>
                            <a:srgbClr val="231F20"/>
                          </a:solidFill>
                          <a:latin typeface="+mn-lt"/>
                          <a:cs typeface="Arial Unicode MS"/>
                        </a:rPr>
                        <a:t>y</a:t>
                      </a:r>
                      <a:r>
                        <a:rPr sz="1200" spc="-5" dirty="0">
                          <a:solidFill>
                            <a:srgbClr val="231F20"/>
                          </a:solidFill>
                          <a:latin typeface="+mn-lt"/>
                          <a:cs typeface="Arial Unicode MS"/>
                        </a:rPr>
                        <a:t>c</a:t>
                      </a:r>
                      <a:r>
                        <a:rPr sz="1200" dirty="0">
                          <a:solidFill>
                            <a:srgbClr val="231F20"/>
                          </a:solidFill>
                          <a:latin typeface="+mn-lt"/>
                          <a:cs typeface="Arial Unicode MS"/>
                        </a:rPr>
                        <a:t>o</a:t>
                      </a:r>
                      <a:r>
                        <a:rPr sz="1200" spc="10" dirty="0">
                          <a:solidFill>
                            <a:srgbClr val="231F20"/>
                          </a:solidFill>
                          <a:latin typeface="+mn-lt"/>
                          <a:cs typeface="Arial Unicode MS"/>
                        </a:rPr>
                        <a:t>t</a:t>
                      </a:r>
                      <a:r>
                        <a:rPr sz="1200" dirty="0">
                          <a:solidFill>
                            <a:srgbClr val="231F20"/>
                          </a:solidFill>
                          <a:latin typeface="+mn-lt"/>
                          <a:cs typeface="Arial Unicode MS"/>
                        </a:rPr>
                        <a:t>a</a:t>
                      </a:r>
                      <a:endParaRPr sz="1200" dirty="0">
                        <a:latin typeface="+mn-lt"/>
                        <a:cs typeface="Arial Unicode MS"/>
                      </a:endParaRPr>
                    </a:p>
                  </a:txBody>
                  <a:tcPr marL="45720" marR="45720" marT="27432" marB="27432">
                    <a:lnR w="12700">
                      <a:solidFill>
                        <a:srgbClr val="FFFFFF"/>
                      </a:solidFill>
                      <a:prstDash val="solid"/>
                    </a:lnR>
                    <a:lnT w="12700">
                      <a:solidFill>
                        <a:srgbClr val="FFFFFF"/>
                      </a:solidFill>
                      <a:prstDash val="solid"/>
                    </a:lnT>
                    <a:solidFill>
                      <a:srgbClr val="E8E6D4"/>
                    </a:solidFill>
                  </a:tcPr>
                </a:tc>
                <a:tc>
                  <a:txBody>
                    <a:bodyPr/>
                    <a:lstStyle/>
                    <a:p>
                      <a:pPr marL="107950" algn="l">
                        <a:lnSpc>
                          <a:spcPct val="100000"/>
                        </a:lnSpc>
                      </a:pPr>
                      <a:r>
                        <a:rPr sz="1200" i="1" spc="10" dirty="0">
                          <a:solidFill>
                            <a:srgbClr val="231F20"/>
                          </a:solidFill>
                          <a:latin typeface="+mn-lt"/>
                          <a:cs typeface="Calibri"/>
                        </a:rPr>
                        <a:t>A</a:t>
                      </a:r>
                      <a:r>
                        <a:rPr sz="1200" i="1" spc="5" dirty="0">
                          <a:solidFill>
                            <a:srgbClr val="231F20"/>
                          </a:solidFill>
                          <a:latin typeface="+mn-lt"/>
                          <a:cs typeface="Calibri"/>
                        </a:rPr>
                        <a:t>llo</a:t>
                      </a:r>
                      <a:r>
                        <a:rPr sz="1200" i="1" dirty="0">
                          <a:solidFill>
                            <a:srgbClr val="231F20"/>
                          </a:solidFill>
                          <a:latin typeface="+mn-lt"/>
                          <a:cs typeface="Calibri"/>
                        </a:rPr>
                        <a:t>my</a:t>
                      </a:r>
                      <a:r>
                        <a:rPr sz="1200" i="1" spc="-10" dirty="0">
                          <a:solidFill>
                            <a:srgbClr val="231F20"/>
                          </a:solidFill>
                          <a:latin typeface="+mn-lt"/>
                          <a:cs typeface="Calibri"/>
                        </a:rPr>
                        <a:t>c</a:t>
                      </a:r>
                      <a:r>
                        <a:rPr sz="1200" i="1" dirty="0">
                          <a:solidFill>
                            <a:srgbClr val="231F20"/>
                          </a:solidFill>
                          <a:latin typeface="+mn-lt"/>
                          <a:cs typeface="Calibri"/>
                        </a:rPr>
                        <a:t>es</a:t>
                      </a:r>
                      <a:endParaRPr sz="1200" dirty="0">
                        <a:latin typeface="+mn-lt"/>
                        <a:cs typeface="Calibri"/>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solidFill>
                      <a:srgbClr val="E8E6D4"/>
                    </a:solidFill>
                  </a:tcPr>
                </a:tc>
                <a:tc>
                  <a:txBody>
                    <a:bodyPr/>
                    <a:lstStyle/>
                    <a:p>
                      <a:pPr marL="107950" marR="104139" algn="l">
                        <a:lnSpc>
                          <a:spcPct val="100000"/>
                        </a:lnSpc>
                      </a:pPr>
                      <a:r>
                        <a:rPr sz="1200" spc="20" dirty="0">
                          <a:solidFill>
                            <a:srgbClr val="231F20"/>
                          </a:solidFill>
                          <a:latin typeface="+mn-lt"/>
                          <a:cs typeface="Arial Unicode MS"/>
                        </a:rPr>
                        <a:t>E</a:t>
                      </a:r>
                      <a:r>
                        <a:rPr sz="1200" spc="10" dirty="0">
                          <a:solidFill>
                            <a:srgbClr val="231F20"/>
                          </a:solidFill>
                          <a:latin typeface="+mn-lt"/>
                          <a:cs typeface="Arial Unicode MS"/>
                        </a:rPr>
                        <a:t>x</a:t>
                      </a:r>
                      <a:r>
                        <a:rPr sz="1200" spc="5" dirty="0">
                          <a:solidFill>
                            <a:srgbClr val="231F20"/>
                          </a:solidFill>
                          <a:latin typeface="+mn-lt"/>
                          <a:cs typeface="Arial Unicode MS"/>
                        </a:rPr>
                        <a:t>hibi</a:t>
                      </a:r>
                      <a:r>
                        <a:rPr sz="1200" dirty="0">
                          <a:solidFill>
                            <a:srgbClr val="231F20"/>
                          </a:solidFill>
                          <a:latin typeface="+mn-lt"/>
                          <a:cs typeface="Arial Unicode MS"/>
                        </a:rPr>
                        <a:t>t</a:t>
                      </a:r>
                      <a:r>
                        <a:rPr sz="1200" spc="-100" dirty="0">
                          <a:solidFill>
                            <a:srgbClr val="231F20"/>
                          </a:solidFill>
                          <a:latin typeface="+mn-lt"/>
                          <a:cs typeface="Arial Unicode MS"/>
                        </a:rPr>
                        <a:t> </a:t>
                      </a:r>
                      <a:r>
                        <a:rPr sz="1200" spc="5" dirty="0">
                          <a:solidFill>
                            <a:srgbClr val="231F20"/>
                          </a:solidFill>
                          <a:latin typeface="+mn-lt"/>
                          <a:cs typeface="Arial Unicode MS"/>
                        </a:rPr>
                        <a:t>al</a:t>
                      </a:r>
                      <a:r>
                        <a:rPr sz="1200" dirty="0">
                          <a:solidFill>
                            <a:srgbClr val="231F20"/>
                          </a:solidFill>
                          <a:latin typeface="+mn-lt"/>
                          <a:cs typeface="Arial Unicode MS"/>
                        </a:rPr>
                        <a:t>t</a:t>
                      </a:r>
                      <a:r>
                        <a:rPr sz="1200" spc="5" dirty="0">
                          <a:solidFill>
                            <a:srgbClr val="231F20"/>
                          </a:solidFill>
                          <a:latin typeface="+mn-lt"/>
                          <a:cs typeface="Arial Unicode MS"/>
                        </a:rPr>
                        <a:t>e</a:t>
                      </a:r>
                      <a:r>
                        <a:rPr sz="1200" spc="10" dirty="0">
                          <a:solidFill>
                            <a:srgbClr val="231F20"/>
                          </a:solidFill>
                          <a:latin typeface="+mn-lt"/>
                          <a:cs typeface="Arial Unicode MS"/>
                        </a:rPr>
                        <a:t>r</a:t>
                      </a:r>
                      <a:r>
                        <a:rPr sz="1200" spc="5" dirty="0">
                          <a:solidFill>
                            <a:srgbClr val="231F20"/>
                          </a:solidFill>
                          <a:latin typeface="+mn-lt"/>
                          <a:cs typeface="Arial Unicode MS"/>
                        </a:rPr>
                        <a:t>na</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dirty="0">
                          <a:solidFill>
                            <a:srgbClr val="231F20"/>
                          </a:solidFill>
                          <a:latin typeface="+mn-lt"/>
                          <a:cs typeface="Arial Unicode MS"/>
                        </a:rPr>
                        <a:t>of</a:t>
                      </a:r>
                      <a:r>
                        <a:rPr sz="1200" spc="-100" dirty="0">
                          <a:solidFill>
                            <a:srgbClr val="231F20"/>
                          </a:solidFill>
                          <a:latin typeface="+mn-lt"/>
                          <a:cs typeface="Arial Unicode MS"/>
                        </a:rPr>
                        <a:t> </a:t>
                      </a:r>
                      <a:r>
                        <a:rPr sz="1200" spc="5" dirty="0">
                          <a:solidFill>
                            <a:srgbClr val="231F20"/>
                          </a:solidFill>
                          <a:latin typeface="+mn-lt"/>
                          <a:cs typeface="Arial Unicode MS"/>
                        </a:rPr>
                        <a:t>gene</a:t>
                      </a:r>
                      <a:r>
                        <a:rPr sz="1200" spc="10" dirty="0">
                          <a:solidFill>
                            <a:srgbClr val="231F20"/>
                          </a:solidFill>
                          <a:latin typeface="+mn-lt"/>
                          <a:cs typeface="Arial Unicode MS"/>
                        </a:rPr>
                        <a:t>r</a:t>
                      </a:r>
                      <a:r>
                        <a:rPr sz="1200" spc="5" dirty="0">
                          <a:solidFill>
                            <a:srgbClr val="231F20"/>
                          </a:solidFill>
                          <a:latin typeface="+mn-lt"/>
                          <a:cs typeface="Arial Unicode MS"/>
                        </a:rPr>
                        <a:t>a</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spc="10" dirty="0">
                          <a:solidFill>
                            <a:srgbClr val="231F20"/>
                          </a:solidFill>
                          <a:latin typeface="+mn-lt"/>
                          <a:cs typeface="Arial Unicode MS"/>
                        </a:rPr>
                        <a:t>n</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a</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10" dirty="0">
                          <a:solidFill>
                            <a:srgbClr val="231F20"/>
                          </a:solidFill>
                          <a:latin typeface="+mn-lt"/>
                          <a:cs typeface="Arial Unicode MS"/>
                        </a:rPr>
                        <a:t>se</a:t>
                      </a:r>
                      <a:r>
                        <a:rPr sz="1200" spc="5" dirty="0">
                          <a:solidFill>
                            <a:srgbClr val="231F20"/>
                          </a:solidFill>
                          <a:latin typeface="+mn-lt"/>
                          <a:cs typeface="Arial Unicode MS"/>
                        </a:rPr>
                        <a:t>e</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5" dirty="0">
                          <a:solidFill>
                            <a:srgbClr val="231F20"/>
                          </a:solidFill>
                          <a:latin typeface="+mn-lt"/>
                          <a:cs typeface="Arial Unicode MS"/>
                        </a:rPr>
                        <a:t>i</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10" dirty="0">
                          <a:solidFill>
                            <a:srgbClr val="231F20"/>
                          </a:solidFill>
                          <a:latin typeface="+mn-lt"/>
                          <a:cs typeface="Arial Unicode MS"/>
                        </a:rPr>
                        <a:t>p</a:t>
                      </a:r>
                      <a:r>
                        <a:rPr sz="1200" spc="5" dirty="0">
                          <a:solidFill>
                            <a:srgbClr val="231F20"/>
                          </a:solidFill>
                          <a:latin typeface="+mn-lt"/>
                          <a:cs typeface="Arial Unicode MS"/>
                        </a:rPr>
                        <a:t>lan</a:t>
                      </a:r>
                      <a:r>
                        <a:rPr sz="1200" dirty="0">
                          <a:solidFill>
                            <a:srgbClr val="231F20"/>
                          </a:solidFill>
                          <a:latin typeface="+mn-lt"/>
                          <a:cs typeface="Arial Unicode MS"/>
                        </a:rPr>
                        <a:t>t</a:t>
                      </a:r>
                      <a:r>
                        <a:rPr sz="1200" spc="-100" dirty="0">
                          <a:solidFill>
                            <a:srgbClr val="231F20"/>
                          </a:solidFill>
                          <a:latin typeface="+mn-lt"/>
                          <a:cs typeface="Arial Unicode MS"/>
                        </a:rPr>
                        <a:t> </a:t>
                      </a:r>
                      <a:r>
                        <a:rPr sz="1200" spc="5" dirty="0">
                          <a:solidFill>
                            <a:srgbClr val="231F20"/>
                          </a:solidFill>
                          <a:latin typeface="+mn-lt"/>
                          <a:cs typeface="Arial Unicode MS"/>
                        </a:rPr>
                        <a:t>re</a:t>
                      </a:r>
                      <a:r>
                        <a:rPr sz="1200" spc="10" dirty="0">
                          <a:solidFill>
                            <a:srgbClr val="231F20"/>
                          </a:solidFill>
                          <a:latin typeface="+mn-lt"/>
                          <a:cs typeface="Arial Unicode MS"/>
                        </a:rPr>
                        <a:t>p</a:t>
                      </a:r>
                      <a:r>
                        <a:rPr sz="1200" spc="5" dirty="0">
                          <a:solidFill>
                            <a:srgbClr val="231F20"/>
                          </a:solidFill>
                          <a:latin typeface="+mn-lt"/>
                          <a:cs typeface="Arial Unicode MS"/>
                        </a:rPr>
                        <a:t>r</a:t>
                      </a:r>
                      <a:r>
                        <a:rPr sz="1200" spc="10" dirty="0">
                          <a:solidFill>
                            <a:srgbClr val="231F20"/>
                          </a:solidFill>
                          <a:latin typeface="+mn-lt"/>
                          <a:cs typeface="Arial Unicode MS"/>
                        </a:rPr>
                        <a:t>o</a:t>
                      </a:r>
                      <a:r>
                        <a:rPr sz="1200" spc="5" dirty="0">
                          <a:solidFill>
                            <a:srgbClr val="231F20"/>
                          </a:solidFill>
                          <a:latin typeface="+mn-lt"/>
                          <a:cs typeface="Arial Unicode MS"/>
                        </a:rPr>
                        <a:t>du</a:t>
                      </a:r>
                      <a:r>
                        <a:rPr sz="1200" spc="20" dirty="0">
                          <a:solidFill>
                            <a:srgbClr val="231F20"/>
                          </a:solidFill>
                          <a:latin typeface="+mn-lt"/>
                          <a:cs typeface="Arial Unicode MS"/>
                        </a:rPr>
                        <a:t>c</a:t>
                      </a:r>
                      <a:r>
                        <a:rPr sz="1200" spc="10" dirty="0">
                          <a:solidFill>
                            <a:srgbClr val="231F20"/>
                          </a:solidFill>
                          <a:latin typeface="+mn-lt"/>
                          <a:cs typeface="Arial Unicode MS"/>
                        </a:rPr>
                        <a:t>t</a:t>
                      </a:r>
                      <a:r>
                        <a:rPr sz="1200" spc="5" dirty="0">
                          <a:solidFill>
                            <a:srgbClr val="231F20"/>
                          </a:solidFill>
                          <a:latin typeface="+mn-lt"/>
                          <a:cs typeface="Arial Unicode MS"/>
                        </a:rPr>
                        <a:t>io</a:t>
                      </a:r>
                      <a:r>
                        <a:rPr sz="1200" dirty="0">
                          <a:solidFill>
                            <a:srgbClr val="231F20"/>
                          </a:solidFill>
                          <a:latin typeface="+mn-lt"/>
                          <a:cs typeface="Arial Unicode MS"/>
                        </a:rPr>
                        <a:t>n.</a:t>
                      </a:r>
                      <a:r>
                        <a:rPr sz="1200" spc="-100" dirty="0">
                          <a:solidFill>
                            <a:srgbClr val="231F20"/>
                          </a:solidFill>
                          <a:latin typeface="+mn-lt"/>
                          <a:cs typeface="Arial Unicode MS"/>
                        </a:rPr>
                        <a:t> </a:t>
                      </a:r>
                      <a:r>
                        <a:rPr sz="1200" spc="5" dirty="0">
                          <a:solidFill>
                            <a:srgbClr val="231F20"/>
                          </a:solidFill>
                          <a:latin typeface="+mn-lt"/>
                          <a:cs typeface="Arial Unicode MS"/>
                        </a:rPr>
                        <a:t>Po</a:t>
                      </a:r>
                      <a:r>
                        <a:rPr sz="1200" spc="15" dirty="0">
                          <a:solidFill>
                            <a:srgbClr val="231F20"/>
                          </a:solidFill>
                          <a:latin typeface="+mn-lt"/>
                          <a:cs typeface="Arial Unicode MS"/>
                        </a:rPr>
                        <a:t>s</a:t>
                      </a:r>
                      <a:r>
                        <a:rPr sz="1200" spc="10" dirty="0">
                          <a:solidFill>
                            <a:srgbClr val="231F20"/>
                          </a:solidFill>
                          <a:latin typeface="+mn-lt"/>
                          <a:cs typeface="Arial Unicode MS"/>
                        </a:rPr>
                        <a:t>s</a:t>
                      </a:r>
                      <a:r>
                        <a:rPr sz="1200" spc="15" dirty="0">
                          <a:solidFill>
                            <a:srgbClr val="231F20"/>
                          </a:solidFill>
                          <a:latin typeface="+mn-lt"/>
                          <a:cs typeface="Arial Unicode MS"/>
                        </a:rPr>
                        <a:t>es</a:t>
                      </a:r>
                      <a:r>
                        <a:rPr sz="1200" dirty="0">
                          <a:solidFill>
                            <a:srgbClr val="231F20"/>
                          </a:solidFill>
                          <a:latin typeface="+mn-lt"/>
                          <a:cs typeface="Arial Unicode MS"/>
                        </a:rPr>
                        <a:t>s</a:t>
                      </a:r>
                      <a:r>
                        <a:rPr sz="1200" spc="-100" dirty="0">
                          <a:solidFill>
                            <a:srgbClr val="231F20"/>
                          </a:solidFill>
                          <a:latin typeface="+mn-lt"/>
                          <a:cs typeface="Arial Unicode MS"/>
                        </a:rPr>
                        <a:t> </a:t>
                      </a:r>
                      <a:r>
                        <a:rPr sz="1200" spc="5" dirty="0">
                          <a:solidFill>
                            <a:srgbClr val="231F20"/>
                          </a:solidFill>
                          <a:latin typeface="+mn-lt"/>
                          <a:cs typeface="Arial Unicode MS"/>
                        </a:rPr>
                        <a:t>cha</a:t>
                      </a:r>
                      <a:r>
                        <a:rPr sz="1200" spc="10" dirty="0">
                          <a:solidFill>
                            <a:srgbClr val="231F20"/>
                          </a:solidFill>
                          <a:latin typeface="+mn-lt"/>
                          <a:cs typeface="Arial Unicode MS"/>
                        </a:rPr>
                        <a:t>r</a:t>
                      </a:r>
                      <a:r>
                        <a:rPr sz="1200" spc="5" dirty="0">
                          <a:solidFill>
                            <a:srgbClr val="231F20"/>
                          </a:solidFill>
                          <a:latin typeface="+mn-lt"/>
                          <a:cs typeface="Arial Unicode MS"/>
                        </a:rPr>
                        <a:t>a</a:t>
                      </a:r>
                      <a:r>
                        <a:rPr sz="1200" spc="20" dirty="0">
                          <a:solidFill>
                            <a:srgbClr val="231F20"/>
                          </a:solidFill>
                          <a:latin typeface="+mn-lt"/>
                          <a:cs typeface="Arial Unicode MS"/>
                        </a:rPr>
                        <a:t>c</a:t>
                      </a:r>
                      <a:r>
                        <a:rPr sz="1200" dirty="0">
                          <a:solidFill>
                            <a:srgbClr val="231F20"/>
                          </a:solidFill>
                          <a:latin typeface="+mn-lt"/>
                          <a:cs typeface="Arial Unicode MS"/>
                        </a:rPr>
                        <a:t>t</a:t>
                      </a:r>
                      <a:r>
                        <a:rPr sz="1200" spc="5" dirty="0">
                          <a:solidFill>
                            <a:srgbClr val="231F20"/>
                          </a:solidFill>
                          <a:latin typeface="+mn-lt"/>
                          <a:cs typeface="Arial Unicode MS"/>
                        </a:rPr>
                        <a:t>e</a:t>
                      </a:r>
                      <a:r>
                        <a:rPr sz="1200" spc="10" dirty="0">
                          <a:solidFill>
                            <a:srgbClr val="231F20"/>
                          </a:solidFill>
                          <a:latin typeface="+mn-lt"/>
                          <a:cs typeface="Arial Unicode MS"/>
                        </a:rPr>
                        <a:t>r</a:t>
                      </a:r>
                      <a:r>
                        <a:rPr sz="1200" spc="5" dirty="0">
                          <a:solidFill>
                            <a:srgbClr val="231F20"/>
                          </a:solidFill>
                          <a:latin typeface="+mn-lt"/>
                          <a:cs typeface="Arial Unicode MS"/>
                        </a:rPr>
                        <a:t>i</a:t>
                      </a:r>
                      <a:r>
                        <a:rPr sz="1200" spc="20" dirty="0">
                          <a:solidFill>
                            <a:srgbClr val="231F20"/>
                          </a:solidFill>
                          <a:latin typeface="+mn-lt"/>
                          <a:cs typeface="Arial Unicode MS"/>
                        </a:rPr>
                        <a:t>s</a:t>
                      </a:r>
                      <a:r>
                        <a:rPr sz="1200" spc="10" dirty="0">
                          <a:solidFill>
                            <a:srgbClr val="231F20"/>
                          </a:solidFill>
                          <a:latin typeface="+mn-lt"/>
                          <a:cs typeface="Arial Unicode MS"/>
                        </a:rPr>
                        <a:t>t</a:t>
                      </a:r>
                      <a:r>
                        <a:rPr sz="1200" spc="5" dirty="0">
                          <a:solidFill>
                            <a:srgbClr val="231F20"/>
                          </a:solidFill>
                          <a:latin typeface="+mn-lt"/>
                          <a:cs typeface="Arial Unicode MS"/>
                        </a:rPr>
                        <a:t>i</a:t>
                      </a:r>
                      <a:r>
                        <a:rPr sz="1200" dirty="0">
                          <a:solidFill>
                            <a:srgbClr val="231F20"/>
                          </a:solidFill>
                          <a:latin typeface="+mn-lt"/>
                          <a:cs typeface="Arial Unicode MS"/>
                        </a:rPr>
                        <a:t>c </a:t>
                      </a:r>
                      <a:r>
                        <a:rPr sz="1200" spc="5" dirty="0">
                          <a:solidFill>
                            <a:srgbClr val="231F20"/>
                          </a:solidFill>
                          <a:latin typeface="+mn-lt"/>
                          <a:cs typeface="Arial Unicode MS"/>
                        </a:rPr>
                        <a:t>nucl</a:t>
                      </a:r>
                      <a:r>
                        <a:rPr sz="1200" spc="10" dirty="0">
                          <a:solidFill>
                            <a:srgbClr val="231F20"/>
                          </a:solidFill>
                          <a:latin typeface="+mn-lt"/>
                          <a:cs typeface="Arial Unicode MS"/>
                        </a:rPr>
                        <a:t>e</a:t>
                      </a:r>
                      <a:r>
                        <a:rPr sz="1200" spc="5" dirty="0">
                          <a:solidFill>
                            <a:srgbClr val="231F20"/>
                          </a:solidFill>
                          <a:latin typeface="+mn-lt"/>
                          <a:cs typeface="Arial Unicode MS"/>
                        </a:rPr>
                        <a:t>a</a:t>
                      </a:r>
                      <a:r>
                        <a:rPr sz="1200" dirty="0">
                          <a:solidFill>
                            <a:srgbClr val="231F20"/>
                          </a:solidFill>
                          <a:latin typeface="+mn-lt"/>
                          <a:cs typeface="Arial Unicode MS"/>
                        </a:rPr>
                        <a:t>r</a:t>
                      </a:r>
                      <a:r>
                        <a:rPr sz="1200" spc="-100" dirty="0">
                          <a:solidFill>
                            <a:srgbClr val="231F20"/>
                          </a:solidFill>
                          <a:latin typeface="+mn-lt"/>
                          <a:cs typeface="Arial Unicode MS"/>
                        </a:rPr>
                        <a:t> </a:t>
                      </a:r>
                      <a:r>
                        <a:rPr sz="1200" spc="5" dirty="0">
                          <a:solidFill>
                            <a:srgbClr val="231F20"/>
                          </a:solidFill>
                          <a:latin typeface="+mn-lt"/>
                          <a:cs typeface="Arial Unicode MS"/>
                        </a:rPr>
                        <a:t>ca</a:t>
                      </a:r>
                      <a:r>
                        <a:rPr sz="1200" dirty="0">
                          <a:solidFill>
                            <a:srgbClr val="231F20"/>
                          </a:solidFill>
                          <a:latin typeface="+mn-lt"/>
                          <a:cs typeface="Arial Unicode MS"/>
                        </a:rPr>
                        <a:t>p</a:t>
                      </a:r>
                      <a:r>
                        <a:rPr sz="1200" spc="-100" dirty="0">
                          <a:solidFill>
                            <a:srgbClr val="231F20"/>
                          </a:solidFill>
                          <a:latin typeface="+mn-lt"/>
                          <a:cs typeface="Arial Unicode MS"/>
                        </a:rPr>
                        <a:t> </a:t>
                      </a:r>
                      <a:r>
                        <a:rPr sz="1200" spc="-5" dirty="0">
                          <a:solidFill>
                            <a:srgbClr val="231F20"/>
                          </a:solidFill>
                          <a:latin typeface="+mn-lt"/>
                          <a:cs typeface="Arial Unicode MS"/>
                        </a:rPr>
                        <a:t>c</a:t>
                      </a:r>
                      <a:r>
                        <a:rPr sz="1200" spc="5" dirty="0">
                          <a:solidFill>
                            <a:srgbClr val="231F20"/>
                          </a:solidFill>
                          <a:latin typeface="+mn-lt"/>
                          <a:cs typeface="Arial Unicode MS"/>
                        </a:rPr>
                        <a:t>om</a:t>
                      </a:r>
                      <a:r>
                        <a:rPr sz="1200" spc="10" dirty="0">
                          <a:solidFill>
                            <a:srgbClr val="231F20"/>
                          </a:solidFill>
                          <a:latin typeface="+mn-lt"/>
                          <a:cs typeface="Arial Unicode MS"/>
                        </a:rPr>
                        <a:t>p</a:t>
                      </a:r>
                      <a:r>
                        <a:rPr sz="1200" spc="5" dirty="0">
                          <a:solidFill>
                            <a:srgbClr val="231F20"/>
                          </a:solidFill>
                          <a:latin typeface="+mn-lt"/>
                          <a:cs typeface="Arial Unicode MS"/>
                        </a:rPr>
                        <a:t>o</a:t>
                      </a:r>
                      <a:r>
                        <a:rPr sz="1200" spc="10" dirty="0">
                          <a:solidFill>
                            <a:srgbClr val="231F20"/>
                          </a:solidFill>
                          <a:latin typeface="+mn-lt"/>
                          <a:cs typeface="Arial Unicode MS"/>
                        </a:rPr>
                        <a:t>se</a:t>
                      </a:r>
                      <a:r>
                        <a:rPr sz="1200" dirty="0">
                          <a:solidFill>
                            <a:srgbClr val="231F20"/>
                          </a:solidFill>
                          <a:latin typeface="+mn-lt"/>
                          <a:cs typeface="Arial Unicode MS"/>
                        </a:rPr>
                        <a:t>d</a:t>
                      </a:r>
                      <a:r>
                        <a:rPr sz="1200" spc="-100" dirty="0">
                          <a:solidFill>
                            <a:srgbClr val="231F20"/>
                          </a:solidFill>
                          <a:latin typeface="+mn-lt"/>
                          <a:cs typeface="Arial Unicode MS"/>
                        </a:rPr>
                        <a:t> </a:t>
                      </a:r>
                      <a:r>
                        <a:rPr sz="1200" dirty="0">
                          <a:solidFill>
                            <a:srgbClr val="231F20"/>
                          </a:solidFill>
                          <a:latin typeface="+mn-lt"/>
                          <a:cs typeface="Arial Unicode MS"/>
                        </a:rPr>
                        <a:t>of</a:t>
                      </a:r>
                      <a:r>
                        <a:rPr sz="1200" spc="-100" dirty="0">
                          <a:solidFill>
                            <a:srgbClr val="231F20"/>
                          </a:solidFill>
                          <a:latin typeface="+mn-lt"/>
                          <a:cs typeface="Arial Unicode MS"/>
                        </a:rPr>
                        <a:t> </a:t>
                      </a:r>
                      <a:r>
                        <a:rPr sz="1200" spc="5" dirty="0">
                          <a:solidFill>
                            <a:srgbClr val="231F20"/>
                          </a:solidFill>
                          <a:latin typeface="+mn-lt"/>
                          <a:cs typeface="Arial Unicode MS"/>
                        </a:rPr>
                        <a:t>mem</a:t>
                      </a:r>
                      <a:r>
                        <a:rPr sz="1200" spc="10" dirty="0">
                          <a:solidFill>
                            <a:srgbClr val="231F20"/>
                          </a:solidFill>
                          <a:latin typeface="+mn-lt"/>
                          <a:cs typeface="Arial Unicode MS"/>
                        </a:rPr>
                        <a:t>br</a:t>
                      </a:r>
                      <a:r>
                        <a:rPr sz="1200" spc="5" dirty="0">
                          <a:solidFill>
                            <a:srgbClr val="231F20"/>
                          </a:solidFill>
                          <a:latin typeface="+mn-lt"/>
                          <a:cs typeface="Arial Unicode MS"/>
                        </a:rPr>
                        <a:t>an</a:t>
                      </a:r>
                      <a:r>
                        <a:rPr sz="1200" spc="20" dirty="0">
                          <a:solidFill>
                            <a:srgbClr val="231F20"/>
                          </a:solidFill>
                          <a:latin typeface="+mn-lt"/>
                          <a:cs typeface="Arial Unicode MS"/>
                        </a:rPr>
                        <a:t>e</a:t>
                      </a:r>
                      <a:r>
                        <a:rPr sz="1200" spc="15" dirty="0">
                          <a:solidFill>
                            <a:srgbClr val="231F20"/>
                          </a:solidFill>
                          <a:latin typeface="+mn-lt"/>
                          <a:cs typeface="Arial Unicode MS"/>
                        </a:rPr>
                        <a:t>-</a:t>
                      </a:r>
                      <a:r>
                        <a:rPr sz="1200" spc="10" dirty="0">
                          <a:solidFill>
                            <a:srgbClr val="231F20"/>
                          </a:solidFill>
                          <a:latin typeface="+mn-lt"/>
                          <a:cs typeface="Arial Unicode MS"/>
                        </a:rPr>
                        <a:t>b</a:t>
                      </a:r>
                      <a:r>
                        <a:rPr sz="1200" spc="5" dirty="0">
                          <a:solidFill>
                            <a:srgbClr val="231F20"/>
                          </a:solidFill>
                          <a:latin typeface="+mn-lt"/>
                          <a:cs typeface="Arial Unicode MS"/>
                        </a:rPr>
                        <a:t>ou</a:t>
                      </a:r>
                      <a:r>
                        <a:rPr sz="1200" spc="10" dirty="0">
                          <a:solidFill>
                            <a:srgbClr val="231F20"/>
                          </a:solidFill>
                          <a:latin typeface="+mn-lt"/>
                          <a:cs typeface="Arial Unicode MS"/>
                        </a:rPr>
                        <a:t>n</a:t>
                      </a:r>
                      <a:r>
                        <a:rPr sz="1200" dirty="0">
                          <a:solidFill>
                            <a:srgbClr val="231F20"/>
                          </a:solidFill>
                          <a:latin typeface="+mn-lt"/>
                          <a:cs typeface="Arial Unicode MS"/>
                        </a:rPr>
                        <a:t>d</a:t>
                      </a:r>
                      <a:r>
                        <a:rPr sz="1200" spc="-100" dirty="0">
                          <a:solidFill>
                            <a:srgbClr val="231F20"/>
                          </a:solidFill>
                          <a:latin typeface="+mn-lt"/>
                          <a:cs typeface="Arial Unicode MS"/>
                        </a:rPr>
                        <a:t> </a:t>
                      </a:r>
                      <a:r>
                        <a:rPr sz="1200" spc="10" dirty="0">
                          <a:solidFill>
                            <a:srgbClr val="231F20"/>
                          </a:solidFill>
                          <a:latin typeface="+mn-lt"/>
                          <a:cs typeface="Arial Unicode MS"/>
                        </a:rPr>
                        <a:t>r</a:t>
                      </a:r>
                      <a:r>
                        <a:rPr sz="1200" spc="5" dirty="0">
                          <a:solidFill>
                            <a:srgbClr val="231F20"/>
                          </a:solidFill>
                          <a:latin typeface="+mn-lt"/>
                          <a:cs typeface="Arial Unicode MS"/>
                        </a:rPr>
                        <a:t>i</a:t>
                      </a:r>
                      <a:r>
                        <a:rPr sz="1200" spc="10" dirty="0">
                          <a:solidFill>
                            <a:srgbClr val="231F20"/>
                          </a:solidFill>
                          <a:latin typeface="+mn-lt"/>
                          <a:cs typeface="Arial Unicode MS"/>
                        </a:rPr>
                        <a:t>b</a:t>
                      </a:r>
                      <a:r>
                        <a:rPr sz="1200" spc="5" dirty="0">
                          <a:solidFill>
                            <a:srgbClr val="231F20"/>
                          </a:solidFill>
                          <a:latin typeface="+mn-lt"/>
                          <a:cs typeface="Arial Unicode MS"/>
                        </a:rPr>
                        <a:t>o</a:t>
                      </a:r>
                      <a:r>
                        <a:rPr sz="1200" spc="10" dirty="0">
                          <a:solidFill>
                            <a:srgbClr val="231F20"/>
                          </a:solidFill>
                          <a:latin typeface="+mn-lt"/>
                          <a:cs typeface="Arial Unicode MS"/>
                        </a:rPr>
                        <a:t>s</a:t>
                      </a:r>
                      <a:r>
                        <a:rPr sz="1200" spc="5" dirty="0">
                          <a:solidFill>
                            <a:srgbClr val="231F20"/>
                          </a:solidFill>
                          <a:latin typeface="+mn-lt"/>
                          <a:cs typeface="Arial Unicode MS"/>
                        </a:rPr>
                        <a:t>om</a:t>
                      </a:r>
                      <a:r>
                        <a:rPr sz="1200" spc="15" dirty="0">
                          <a:solidFill>
                            <a:srgbClr val="231F20"/>
                          </a:solidFill>
                          <a:latin typeface="+mn-lt"/>
                          <a:cs typeface="Arial Unicode MS"/>
                        </a:rPr>
                        <a:t>e</a:t>
                      </a:r>
                      <a:r>
                        <a:rPr sz="1200" spc="5" dirty="0">
                          <a:solidFill>
                            <a:srgbClr val="231F20"/>
                          </a:solidFill>
                          <a:latin typeface="+mn-lt"/>
                          <a:cs typeface="Arial Unicode MS"/>
                        </a:rPr>
                        <a:t>s</a:t>
                      </a:r>
                      <a:r>
                        <a:rPr sz="1200" dirty="0">
                          <a:solidFill>
                            <a:srgbClr val="231F20"/>
                          </a:solidFill>
                          <a:latin typeface="+mn-lt"/>
                          <a:cs typeface="Arial Unicode MS"/>
                        </a:rPr>
                        <a:t>.</a:t>
                      </a:r>
                      <a:endParaRPr sz="1200" dirty="0">
                        <a:latin typeface="+mn-lt"/>
                        <a:cs typeface="Arial Unicode MS"/>
                      </a:endParaRPr>
                    </a:p>
                  </a:txBody>
                  <a:tcPr marL="45720" marR="45720" marT="27432" marB="27432">
                    <a:lnL w="12700">
                      <a:solidFill>
                        <a:srgbClr val="FFFFFF"/>
                      </a:solidFill>
                      <a:prstDash val="solid"/>
                    </a:lnL>
                    <a:lnR w="12700">
                      <a:solidFill>
                        <a:srgbClr val="FFFFFF"/>
                      </a:solidFill>
                      <a:prstDash val="solid"/>
                    </a:lnR>
                    <a:lnT w="12700">
                      <a:solidFill>
                        <a:srgbClr val="FFFFFF"/>
                      </a:solidFill>
                      <a:prstDash val="solid"/>
                    </a:lnT>
                    <a:solidFill>
                      <a:srgbClr val="E8E6D4"/>
                    </a:solidFill>
                  </a:tcPr>
                </a:tc>
                <a:tc>
                  <a:txBody>
                    <a:bodyPr/>
                    <a:lstStyle/>
                    <a:p>
                      <a:pPr marL="31115" algn="l">
                        <a:lnSpc>
                          <a:spcPct val="100000"/>
                        </a:lnSpc>
                      </a:pPr>
                      <a:r>
                        <a:rPr sz="1200" spc="-5" dirty="0">
                          <a:solidFill>
                            <a:srgbClr val="231F20"/>
                          </a:solidFill>
                          <a:latin typeface="+mn-lt"/>
                          <a:cs typeface="Garamond"/>
                        </a:rPr>
                        <a:t>&lt;</a:t>
                      </a:r>
                      <a:r>
                        <a:rPr sz="1200" spc="5" dirty="0">
                          <a:solidFill>
                            <a:srgbClr val="231F20"/>
                          </a:solidFill>
                          <a:latin typeface="+mn-lt"/>
                          <a:cs typeface="Arial Unicode MS"/>
                        </a:rPr>
                        <a:t>2</a:t>
                      </a:r>
                      <a:r>
                        <a:rPr sz="1200" spc="10" dirty="0">
                          <a:solidFill>
                            <a:srgbClr val="231F20"/>
                          </a:solidFill>
                          <a:latin typeface="+mn-lt"/>
                          <a:cs typeface="Arial Unicode MS"/>
                        </a:rPr>
                        <a:t>0</a:t>
                      </a:r>
                      <a:r>
                        <a:rPr sz="1200" dirty="0">
                          <a:solidFill>
                            <a:srgbClr val="231F20"/>
                          </a:solidFill>
                          <a:latin typeface="+mn-lt"/>
                          <a:cs typeface="Arial Unicode MS"/>
                        </a:rPr>
                        <a:t>0</a:t>
                      </a:r>
                      <a:endParaRPr sz="1200" dirty="0">
                        <a:latin typeface="+mn-lt"/>
                        <a:cs typeface="Arial Unicode MS"/>
                      </a:endParaRPr>
                    </a:p>
                  </a:txBody>
                  <a:tcPr marL="45720" marR="45720" marT="27432" marB="27432">
                    <a:lnL w="12700">
                      <a:solidFill>
                        <a:srgbClr val="FFFFFF"/>
                      </a:solidFill>
                      <a:prstDash val="solid"/>
                    </a:lnL>
                    <a:lnT w="12700">
                      <a:solidFill>
                        <a:srgbClr val="FFFFFF"/>
                      </a:solidFill>
                      <a:prstDash val="solid"/>
                    </a:lnT>
                    <a:solidFill>
                      <a:srgbClr val="E8E6D4"/>
                    </a:solidFill>
                  </a:tcPr>
                </a:tc>
                <a:extLst>
                  <a:ext uri="{0D108BD9-81ED-4DB2-BD59-A6C34878D82A}">
                    <a16:rowId xmlns:a16="http://schemas.microsoft.com/office/drawing/2014/main" val="10008"/>
                  </a:ext>
                </a:extLst>
              </a:tr>
            </a:tbl>
          </a:graphicData>
        </a:graphic>
      </p:graphicFrame>
      <p:sp>
        <p:nvSpPr>
          <p:cNvPr id="8" name="Slide Number Placeholder 4">
            <a:extLst>
              <a:ext uri="{FF2B5EF4-FFF2-40B4-BE49-F238E27FC236}">
                <a16:creationId xmlns:a16="http://schemas.microsoft.com/office/drawing/2014/main" id="{13D8486F-5777-4008-B0D0-950F5E10C4C0}"/>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1512087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Basidiomycota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basidiomycetes (phylum Basidiomycota) are a large group with over 30,000 species. Along with the Ascomycota, they comprise a subkingdom within the Fungi called the </a:t>
            </a:r>
            <a:r>
              <a:rPr lang="en-IN" dirty="0" err="1"/>
              <a:t>dikarya</a:t>
            </a:r>
            <a:r>
              <a:rPr lang="en-IN" dirty="0"/>
              <a:t>. Fungi are broadly classified into </a:t>
            </a:r>
            <a:r>
              <a:rPr lang="en-IN" dirty="0" err="1"/>
              <a:t>Blastocladiomycota</a:t>
            </a:r>
            <a:r>
              <a:rPr lang="en-IN" dirty="0"/>
              <a:t>, Zygomycota, </a:t>
            </a:r>
            <a:r>
              <a:rPr lang="en-IN" dirty="0" err="1"/>
              <a:t>Neocallimastigomycota</a:t>
            </a:r>
            <a:r>
              <a:rPr lang="en-IN" dirty="0"/>
              <a:t>, Chytridiomycota, </a:t>
            </a:r>
            <a:r>
              <a:rPr lang="en-IN" dirty="0" err="1"/>
              <a:t>Glomeromycota</a:t>
            </a:r>
            <a:r>
              <a:rPr lang="en-IN" dirty="0"/>
              <a:t>, Basidiomycota (highlighted), and Ascomycota.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039807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Ascomycota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basidiomycetes (phylum Basidiomycota) are a large group with over 30,000 species. Along with the Ascomycota, they comprise a subkingdom within the Fungi called the </a:t>
            </a:r>
            <a:r>
              <a:rPr lang="en-IN" dirty="0" err="1"/>
              <a:t>dikarya</a:t>
            </a:r>
            <a:r>
              <a:rPr lang="en-IN" dirty="0"/>
              <a:t>. Fungi are broadly classified into </a:t>
            </a:r>
            <a:r>
              <a:rPr lang="en-IN" dirty="0" err="1"/>
              <a:t>Blastocladiomycota</a:t>
            </a:r>
            <a:r>
              <a:rPr lang="en-IN" dirty="0"/>
              <a:t>, Zygomycota, </a:t>
            </a:r>
            <a:r>
              <a:rPr lang="en-IN" dirty="0" err="1"/>
              <a:t>Neocallimastigomycota</a:t>
            </a:r>
            <a:r>
              <a:rPr lang="en-IN" dirty="0"/>
              <a:t>, Chytridiomycota, </a:t>
            </a:r>
            <a:r>
              <a:rPr lang="en-IN" dirty="0" err="1"/>
              <a:t>Glomeromycota</a:t>
            </a:r>
            <a:r>
              <a:rPr lang="en-IN" dirty="0"/>
              <a:t>, Basidiomycota, and Ascomycota (highlighted).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5507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Glomeromycota</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basidiomycetes (phylum Basidiomycota) are a large group with over 30,000 species. Along with the Ascomycota, they comprise a subkingdom within the Fungi called the </a:t>
            </a:r>
            <a:r>
              <a:rPr lang="en-IN" dirty="0" err="1"/>
              <a:t>dikarya</a:t>
            </a:r>
            <a:r>
              <a:rPr lang="en-IN" dirty="0"/>
              <a:t>. Fungi are broadly classified into </a:t>
            </a:r>
            <a:r>
              <a:rPr lang="en-IN" dirty="0" err="1"/>
              <a:t>Blastocladiomycota</a:t>
            </a:r>
            <a:r>
              <a:rPr lang="en-IN" dirty="0"/>
              <a:t>, Zygomycota, </a:t>
            </a:r>
            <a:r>
              <a:rPr lang="en-IN" dirty="0" err="1"/>
              <a:t>Neocallimastigomycota</a:t>
            </a:r>
            <a:r>
              <a:rPr lang="en-IN" dirty="0"/>
              <a:t>, Chytridiomycota, </a:t>
            </a:r>
            <a:r>
              <a:rPr lang="en-IN" dirty="0" err="1"/>
              <a:t>Glomeromycota</a:t>
            </a:r>
            <a:r>
              <a:rPr lang="en-IN" dirty="0"/>
              <a:t> (highlighted), Basidiomycota, and Ascomycota.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483414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Zygomycota</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basidiomycetes (phylum Basidiomycota) are a large group with over 30,000 species. Along with the Ascomycota, they comprise a subkingdom within the Fungi called the </a:t>
            </a:r>
            <a:r>
              <a:rPr lang="en-IN" dirty="0" err="1"/>
              <a:t>dikarya</a:t>
            </a:r>
            <a:r>
              <a:rPr lang="en-IN" dirty="0"/>
              <a:t>. Fungi are broadly classified into </a:t>
            </a:r>
            <a:r>
              <a:rPr lang="en-IN" dirty="0" err="1"/>
              <a:t>Blastocladiomycota</a:t>
            </a:r>
            <a:r>
              <a:rPr lang="en-IN" dirty="0"/>
              <a:t>, Zygomycota (highlighted), </a:t>
            </a:r>
            <a:r>
              <a:rPr lang="en-IN" dirty="0" err="1"/>
              <a:t>Neocallimastigomycota</a:t>
            </a:r>
            <a:r>
              <a:rPr lang="en-IN" dirty="0"/>
              <a:t>, Chytridiomycota, </a:t>
            </a:r>
            <a:r>
              <a:rPr lang="en-IN" dirty="0" err="1"/>
              <a:t>Glomeromycota</a:t>
            </a:r>
            <a:r>
              <a:rPr lang="en-IN" dirty="0"/>
              <a:t>, Basidiomycota, and Ascomycota.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587374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31.14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life cycle flows from the gills lined with basidia, basidium, zygote through karyogamy, basidium, and sterigma through meiosis, basidiospores, positive and negative mating strain with Primary mycelium (monokaryotic), secondary mycelium (dikaryotic) through plasmogamy, and basidiocarp.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1738989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31.15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life cycle of Ascomycetes flows through different stages from a positive and negative mating strain through asexual reproduction, plasmogamy, Dikaryotic hyphae form from ascogonium, fully developed ascocarp, formation of the young ascus, Karyogamy, meiosis, mitosis, each haploid nucleus divides once by mitotic cell division, Ascospore through germination in the negative mating strain.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673931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31.17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life cycle flows as follows: From the spores with the positive mating strain through germination and asexual reproduction, positive and negative hypha, gametogonia, </a:t>
            </a:r>
            <a:r>
              <a:rPr lang="en-US" dirty="0" err="1"/>
              <a:t>zygosporangium</a:t>
            </a:r>
            <a:r>
              <a:rPr lang="en-US" dirty="0"/>
              <a:t> through plasmogamy, karyogamy, meiosis, germinating </a:t>
            </a:r>
            <a:r>
              <a:rPr lang="en-US" dirty="0" err="1"/>
              <a:t>zygosporangium</a:t>
            </a:r>
            <a:r>
              <a:rPr lang="en-US" dirty="0"/>
              <a:t>, and germination, again completing the cycle.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4167425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Chytridiomycota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basidiomycetes (phylum Basidiomycota) are a large group with over 30,000 species. Along with the Ascomycota, they comprise a subkingdom within the Fungi called the </a:t>
            </a:r>
            <a:r>
              <a:rPr lang="en-IN" dirty="0" err="1"/>
              <a:t>dikarya</a:t>
            </a:r>
            <a:r>
              <a:rPr lang="en-IN" dirty="0"/>
              <a:t>. Fungi are broadly classified into </a:t>
            </a:r>
            <a:r>
              <a:rPr lang="en-IN" dirty="0" err="1"/>
              <a:t>Blastocladiomycota</a:t>
            </a:r>
            <a:r>
              <a:rPr lang="en-IN" dirty="0"/>
              <a:t> (highlighted), Zygomycota, </a:t>
            </a:r>
            <a:r>
              <a:rPr lang="en-IN" dirty="0" err="1"/>
              <a:t>Neocallimastigomycota</a:t>
            </a:r>
            <a:r>
              <a:rPr lang="en-IN" dirty="0"/>
              <a:t> (highlighted), Chytridiomycota (highlighted), </a:t>
            </a:r>
            <a:r>
              <a:rPr lang="en-IN" dirty="0" err="1"/>
              <a:t>Glomeromycota</a:t>
            </a:r>
            <a:r>
              <a:rPr lang="en-IN" dirty="0"/>
              <a:t>, Basidiomycota, and Ascomycota.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409363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31.19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mature gametophyte with male and female gametangium, which looks like knobs, form the haploid gametes after mitosis. The fertilization of the male and female gamete results in the formation of the 2 x sporophyte which has a knob-like head and root-like extensions at the bottom. This sporophyte grows into a young sporophyte with 2 x chromosomes. The mature 2 x sporophyte produces 2 x meiosis develops into the sporophyte which develops into a young sporophyte which matures into a mature sporophyte. This cycle constitutes asexual reproduction. The meiosporangium undergoes meiosis and releases haploid spores which turn into a gametophyte that develops and matures into a young gametophyte and a mature gametophyte. The cycle repeats.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34290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E936B-04C0-4A39-BB3C-25BC0473207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General features of the Fungi</a:t>
            </a:r>
          </a:p>
        </p:txBody>
      </p:sp>
      <p:sp>
        <p:nvSpPr>
          <p:cNvPr id="3" name="Content Placeholder 2">
            <a:extLst>
              <a:ext uri="{FF2B5EF4-FFF2-40B4-BE49-F238E27FC236}">
                <a16:creationId xmlns:a16="http://schemas.microsoft.com/office/drawing/2014/main" id="{02E5FA29-C6E8-46B9-93C9-4169F531720C}"/>
              </a:ext>
            </a:extLst>
          </p:cNvPr>
          <p:cNvSpPr>
            <a:spLocks noGrp="1"/>
          </p:cNvSpPr>
          <p:nvPr>
            <p:ph sz="quarter" idx="11"/>
          </p:nvPr>
        </p:nvSpPr>
        <p:spPr/>
        <p:txBody>
          <a:bodyPr/>
          <a:lstStyle/>
          <a:p>
            <a:pPr lvl="0">
              <a:spcBef>
                <a:spcPts val="624"/>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Multicellular fungi consist of long, slender filaments called hyphae</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Some hyphae are continuous.</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Others are divided by septa.</a:t>
            </a:r>
          </a:p>
          <a:p>
            <a:pPr lvl="0">
              <a:spcBef>
                <a:spcPts val="624"/>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Cytoplasm flows throughout hyphae</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Allows rapid growth under good conditions.</a:t>
            </a:r>
          </a:p>
        </p:txBody>
      </p:sp>
      <p:sp>
        <p:nvSpPr>
          <p:cNvPr id="6" name="Slide Number Placeholder 3">
            <a:extLst>
              <a:ext uri="{FF2B5EF4-FFF2-40B4-BE49-F238E27FC236}">
                <a16:creationId xmlns:a16="http://schemas.microsoft.com/office/drawing/2014/main" id="{7B1CFD08-99C7-4E5B-83FC-E3E5E8686151}"/>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293001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D74F4-D10D-4542-957F-160C071F1F0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31.2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diagram and an electron micrograph show the hyphal structure with a septum between the cells.">
            <a:extLst>
              <a:ext uri="{FF2B5EF4-FFF2-40B4-BE49-F238E27FC236}">
                <a16:creationId xmlns:a16="http://schemas.microsoft.com/office/drawing/2014/main" id="{D1B37847-8320-4533-9D10-7ABAF5945067}"/>
              </a:ext>
            </a:extLst>
          </p:cNvPr>
          <p:cNvPicPr>
            <a:picLocks noChangeAspect="1" noChangeArrowheads="1"/>
          </p:cNvPicPr>
          <p:nvPr/>
        </p:nvPicPr>
        <p:blipFill rotWithShape="1">
          <a:blip r:embed="rId2"/>
          <a:srcRect r="9141"/>
          <a:stretch/>
        </p:blipFill>
        <p:spPr bwMode="auto">
          <a:xfrm>
            <a:off x="438757" y="1606881"/>
            <a:ext cx="8266486"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3">
            <a:extLst>
              <a:ext uri="{FF2B5EF4-FFF2-40B4-BE49-F238E27FC236}">
                <a16:creationId xmlns:a16="http://schemas.microsoft.com/office/drawing/2014/main" id="{D8BE6108-20BD-4C08-AB7C-A3544476E448}"/>
              </a:ext>
            </a:extLst>
          </p:cNvPr>
          <p:cNvSpPr>
            <a:spLocks noGrp="1"/>
          </p:cNvSpPr>
          <p:nvPr>
            <p:ph type="body" sz="quarter" idx="39"/>
          </p:nvPr>
        </p:nvSpPr>
        <p:spPr>
          <a:xfrm>
            <a:off x="2148840" y="5406408"/>
            <a:ext cx="4846320" cy="181356"/>
          </a:xfrm>
        </p:spPr>
        <p:txBody>
          <a:bodyPr/>
          <a:lstStyle/>
          <a:p>
            <a:pPr algn="ctr"/>
            <a:r>
              <a:rPr lang="en-US" dirty="0" err="1">
                <a:solidFill>
                  <a:schemeClr val="tx1"/>
                </a:solidFill>
              </a:rPr>
              <a:t>Biophoto</a:t>
            </a:r>
            <a:r>
              <a:rPr lang="en-US" dirty="0">
                <a:solidFill>
                  <a:schemeClr val="tx1"/>
                </a:solidFill>
              </a:rPr>
              <a:t> Associates/Science Source</a:t>
            </a:r>
          </a:p>
        </p:txBody>
      </p:sp>
      <p:sp>
        <p:nvSpPr>
          <p:cNvPr id="10" name="Text Placeholder 4">
            <a:extLst>
              <a:ext uri="{FF2B5EF4-FFF2-40B4-BE49-F238E27FC236}">
                <a16:creationId xmlns:a16="http://schemas.microsoft.com/office/drawing/2014/main" id="{087903CB-412B-4E5F-8D3D-DF4C8E904D31}"/>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5">
            <a:extLst>
              <a:ext uri="{FF2B5EF4-FFF2-40B4-BE49-F238E27FC236}">
                <a16:creationId xmlns:a16="http://schemas.microsoft.com/office/drawing/2014/main" id="{BCEA6917-CE3F-4A4F-92AB-DD149029C8BD}"/>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682174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9E25C-1835-4D1C-B786-D58C5ED19D9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Mycelia and Cell Walls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3BCE412-37C3-47BD-8B03-1C1DB5BAFA1D}"/>
              </a:ext>
            </a:extLst>
          </p:cNvPr>
          <p:cNvSpPr>
            <a:spLocks noGrp="1"/>
          </p:cNvSpPr>
          <p:nvPr>
            <p:ph sz="quarter" idx="11"/>
          </p:nvPr>
        </p:nvSpPr>
        <p:spPr>
          <a:xfrm>
            <a:off x="342900" y="1276710"/>
            <a:ext cx="8458200" cy="1737360"/>
          </a:xfrm>
        </p:spPr>
        <p:txBody>
          <a:bodyPr/>
          <a:lstStyle/>
          <a:p>
            <a:pPr lvl="0">
              <a:spcBef>
                <a:spcPts val="1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Mycelium – mass of connected hyphae</a:t>
            </a:r>
          </a:p>
          <a:p>
            <a:pPr marL="347472" lvl="0" indent="-347472">
              <a:spcBef>
                <a:spcPts val="1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Grows through and digests its substrate.</a:t>
            </a:r>
          </a:p>
          <a:p>
            <a:pPr lvl="0">
              <a:spcBef>
                <a:spcPts val="1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Fungal cell walls include chitin</a:t>
            </a:r>
          </a:p>
          <a:p>
            <a:pPr marL="347472" lvl="0" indent="-347472">
              <a:spcBef>
                <a:spcPts val="1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found in the hard shells (exoskeletons) of arthropods.</a:t>
            </a:r>
          </a:p>
        </p:txBody>
      </p:sp>
      <p:pic>
        <p:nvPicPr>
          <p:cNvPr id="9" name="Picture 3" descr="The hyphae that make up the mycelium branch spread profusely to create a dense mat with a dendritic pattern.">
            <a:extLst>
              <a:ext uri="{FF2B5EF4-FFF2-40B4-BE49-F238E27FC236}">
                <a16:creationId xmlns:a16="http://schemas.microsoft.com/office/drawing/2014/main" id="{9B3D7062-933E-412E-9EB8-23901885ED42}"/>
              </a:ext>
            </a:extLst>
          </p:cNvPr>
          <p:cNvPicPr>
            <a:picLocks noChangeAspect="1" noChangeArrowheads="1"/>
          </p:cNvPicPr>
          <p:nvPr/>
        </p:nvPicPr>
        <p:blipFill rotWithShape="1">
          <a:blip r:embed="rId2"/>
          <a:srcRect l="4587" r="6912"/>
          <a:stretch/>
        </p:blipFill>
        <p:spPr bwMode="auto">
          <a:xfrm>
            <a:off x="2091369" y="3056846"/>
            <a:ext cx="4961262" cy="32004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40A9CD92-FD08-4068-8038-22F593B0BB23}"/>
              </a:ext>
            </a:extLst>
          </p:cNvPr>
          <p:cNvSpPr>
            <a:spLocks noGrp="1"/>
          </p:cNvSpPr>
          <p:nvPr>
            <p:ph type="body" sz="quarter" idx="39"/>
          </p:nvPr>
        </p:nvSpPr>
        <p:spPr>
          <a:xfrm>
            <a:off x="3200400" y="6298739"/>
            <a:ext cx="2743200" cy="181356"/>
          </a:xfrm>
        </p:spPr>
        <p:txBody>
          <a:bodyPr/>
          <a:lstStyle/>
          <a:p>
            <a:pPr algn="ctr"/>
            <a:r>
              <a:rPr lang="en-US" dirty="0" err="1">
                <a:solidFill>
                  <a:schemeClr val="tx1"/>
                </a:solidFill>
              </a:rPr>
              <a:t>Murawski</a:t>
            </a:r>
            <a:r>
              <a:rPr lang="en-US" dirty="0">
                <a:solidFill>
                  <a:schemeClr val="tx1"/>
                </a:solidFill>
              </a:rPr>
              <a:t>/Getty Images </a:t>
            </a:r>
          </a:p>
        </p:txBody>
      </p:sp>
      <p:sp>
        <p:nvSpPr>
          <p:cNvPr id="8" name="Slide Number Placeholder 5">
            <a:extLst>
              <a:ext uri="{FF2B5EF4-FFF2-40B4-BE49-F238E27FC236}">
                <a16:creationId xmlns:a16="http://schemas.microsoft.com/office/drawing/2014/main" id="{D801CB77-359A-4348-9110-170C02924F36}"/>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52611432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5314</TotalTime>
  <Words>3536</Words>
  <Application>Microsoft Office PowerPoint</Application>
  <PresentationFormat>On-screen Show (4:3)</PresentationFormat>
  <Paragraphs>458</Paragraphs>
  <Slides>68</Slides>
  <Notes>1</Notes>
  <HiddenSlides>13</HiddenSlides>
  <MMClips>0</MMClips>
  <ScaleCrop>false</ScaleCrop>
  <HeadingPairs>
    <vt:vector size="6" baseType="variant">
      <vt:variant>
        <vt:lpstr>Fonts Used</vt:lpstr>
      </vt:variant>
      <vt:variant>
        <vt:i4>7</vt:i4>
      </vt:variant>
      <vt:variant>
        <vt:lpstr>Theme</vt:lpstr>
      </vt:variant>
      <vt:variant>
        <vt:i4>6</vt:i4>
      </vt:variant>
      <vt:variant>
        <vt:lpstr>Slide Titles</vt:lpstr>
      </vt:variant>
      <vt:variant>
        <vt:i4>68</vt:i4>
      </vt:variant>
    </vt:vector>
  </HeadingPairs>
  <TitlesOfParts>
    <vt:vector size="81" baseType="lpstr">
      <vt:lpstr>Arial Unicode MS</vt:lpstr>
      <vt:lpstr>Microsoft YaHei</vt:lpstr>
      <vt:lpstr>Arial</vt:lpstr>
      <vt:lpstr>Calibri</vt:lpstr>
      <vt:lpstr>Garamond</vt:lpstr>
      <vt:lpstr>Helvetica</vt:lpstr>
      <vt:lpstr>Verdana</vt:lpstr>
      <vt:lpstr>Title Slides Master</vt:lpstr>
      <vt:lpstr>MainContentSlideMaster</vt:lpstr>
      <vt:lpstr>ClosingMaster</vt:lpstr>
      <vt:lpstr>DividerSlideMaster</vt:lpstr>
      <vt:lpstr>ImageDescriptionAppendixSlideMaster</vt:lpstr>
      <vt:lpstr>Custom Design</vt:lpstr>
      <vt:lpstr>Chapter 31</vt:lpstr>
      <vt:lpstr>Lecture Outline</vt:lpstr>
      <vt:lpstr>Defining Fungi</vt:lpstr>
      <vt:lpstr>Phylogenetic relationships have been debated</vt:lpstr>
      <vt:lpstr>Figure 31.1</vt:lpstr>
      <vt:lpstr>Table 31.1</vt:lpstr>
      <vt:lpstr>General features of the Fungi</vt:lpstr>
      <vt:lpstr>Figure 31.2</vt:lpstr>
      <vt:lpstr>Mycelia and Cell Walls</vt:lpstr>
      <vt:lpstr>Genetics</vt:lpstr>
      <vt:lpstr>Mitosis</vt:lpstr>
      <vt:lpstr>Reproduction</vt:lpstr>
      <vt:lpstr>Spores</vt:lpstr>
      <vt:lpstr>Nutrition</vt:lpstr>
      <vt:lpstr>Fungal Ecology</vt:lpstr>
      <vt:lpstr>Interactions with Other Species</vt:lpstr>
      <vt:lpstr>Endophytic fungi</vt:lpstr>
      <vt:lpstr>Figure 31.6</vt:lpstr>
      <vt:lpstr>Lichens</vt:lpstr>
      <vt:lpstr>Lichen Biology</vt:lpstr>
      <vt:lpstr>Figure 31.7</vt:lpstr>
      <vt:lpstr>Mycorrhizae</vt:lpstr>
      <vt:lpstr>Arbuscular mycorrhizae</vt:lpstr>
      <vt:lpstr>Figure 31.9a</vt:lpstr>
      <vt:lpstr>Ectomycorrhizae</vt:lpstr>
      <vt:lpstr>Figure 31.9b</vt:lpstr>
      <vt:lpstr>Animal mutual symbioses</vt:lpstr>
      <vt:lpstr>Fungal Parasites and Pathogens</vt:lpstr>
      <vt:lpstr>Fungal toxins</vt:lpstr>
      <vt:lpstr>Diseases Caused by Fungi</vt:lpstr>
      <vt:lpstr>Batrachochytrium dendrobatidis causes chytridiomycosis</vt:lpstr>
      <vt:lpstr>Fungal Plant Diseases</vt:lpstr>
      <vt:lpstr>Figure 31.13a</vt:lpstr>
      <vt:lpstr>Basidiomycota</vt:lpstr>
      <vt:lpstr>Basidiomycota Reproduction</vt:lpstr>
      <vt:lpstr>Figure 31.14</vt:lpstr>
      <vt:lpstr>Basidiomycota Development</vt:lpstr>
      <vt:lpstr>Ascomycota</vt:lpstr>
      <vt:lpstr>Reproduction in the Ascomycota</vt:lpstr>
      <vt:lpstr>Figure 31.15</vt:lpstr>
      <vt:lpstr>Asexual Reproduction in the Ascomycota</vt:lpstr>
      <vt:lpstr>Yeast</vt:lpstr>
      <vt:lpstr>Yeast as a Model in Genetic Research</vt:lpstr>
      <vt:lpstr>Glomeromycota</vt:lpstr>
      <vt:lpstr>Zygomycota</vt:lpstr>
      <vt:lpstr>Zygomycota Reproduction</vt:lpstr>
      <vt:lpstr>Figure 31.17</vt:lpstr>
      <vt:lpstr>Chytridiomycota</vt:lpstr>
      <vt:lpstr>Figures 31.18</vt:lpstr>
      <vt:lpstr>Blastocladiomycetes</vt:lpstr>
      <vt:lpstr>Figure 31.19</vt:lpstr>
      <vt:lpstr>Neocallimastigomycota</vt:lpstr>
      <vt:lpstr>Microsporidia</vt:lpstr>
      <vt:lpstr>Encephalitozoon cuniculi</vt:lpstr>
      <vt:lpstr>End of Main Content</vt:lpstr>
      <vt:lpstr>Accessibility Content: Text Alternatives for Images</vt:lpstr>
      <vt:lpstr>Figure 31.1 - Text Alternative</vt:lpstr>
      <vt:lpstr>Figure 31.2 - Text Alternative</vt:lpstr>
      <vt:lpstr>Figure 31.6 - Text Alternative</vt:lpstr>
      <vt:lpstr>Basidiomycota - Text Alternative</vt:lpstr>
      <vt:lpstr>Ascomycota - Text Alternative</vt:lpstr>
      <vt:lpstr>Glomeromycota - Text Alternative</vt:lpstr>
      <vt:lpstr>Zygomycota - Text Alternative</vt:lpstr>
      <vt:lpstr>Figure 31.14 - Text Alternative</vt:lpstr>
      <vt:lpstr>Figure 31.15 - Text Alternative</vt:lpstr>
      <vt:lpstr>Figure 31.17 - Text Alternative</vt:lpstr>
      <vt:lpstr>Chytridiomycota - Text Alternative</vt:lpstr>
      <vt:lpstr>Figure 31.19 -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31: Fungi</dc:subject>
  <dc:creator>Raven, Johnson, Mason, Losos, Duncan</dc:creator>
  <cp:keywords>Accessible PPT</cp:keywords>
  <cp:lastModifiedBy>Prasanna kumar. Tripathy</cp:lastModifiedBy>
  <cp:revision>964</cp:revision>
  <dcterms:created xsi:type="dcterms:W3CDTF">2019-07-27T05:34:11Z</dcterms:created>
  <dcterms:modified xsi:type="dcterms:W3CDTF">2022-05-16T05:53:57Z</dcterms:modified>
</cp:coreProperties>
</file>